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Arimo"/>
      <p:regular r:id="rId43"/>
      <p:bold r:id="rId44"/>
      <p:italic r:id="rId45"/>
      <p:boldItalic r:id="rId46"/>
    </p:embeddedFont>
    <p:embeddedFont>
      <p:font typeface="Arimo SemiBold"/>
      <p:regular r:id="rId47"/>
      <p:bold r:id="rId48"/>
      <p:italic r:id="rId49"/>
      <p:boldItalic r:id="rId50"/>
    </p:embeddedFont>
    <p:embeddedFont>
      <p:font typeface="Azeret Mono"/>
      <p:regular r:id="rId51"/>
      <p:bold r:id="rId52"/>
      <p:italic r:id="rId53"/>
      <p:boldItalic r:id="rId54"/>
    </p:embeddedFont>
    <p:embeddedFont>
      <p:font typeface="Arimo Medium"/>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9" roundtripDataSignature="AMtx7miYq2EbNS9riFsPSDxrt/+K++2V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E1A4B9-8C0C-4134-8FF1-7E02A98920A4}">
  <a:tblStyle styleId="{5BE1A4B9-8C0C-4134-8FF1-7E02A98920A4}"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F67CA5B-27B0-44F4-92D1-3A41950F9022}" styleName="Table_1">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fill>
          <a:solidFill>
            <a:srgbClr val="0D1117"/>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Arimo-bold.fntdata"/><Relationship Id="rId43" Type="http://schemas.openxmlformats.org/officeDocument/2006/relationships/font" Target="fonts/Arimo-regular.fntdata"/><Relationship Id="rId46" Type="http://schemas.openxmlformats.org/officeDocument/2006/relationships/font" Target="fonts/Arimo-boldItalic.fntdata"/><Relationship Id="rId45" Type="http://schemas.openxmlformats.org/officeDocument/2006/relationships/font" Target="fonts/Arim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rimoSemiBold-bold.fntdata"/><Relationship Id="rId47" Type="http://schemas.openxmlformats.org/officeDocument/2006/relationships/font" Target="fonts/ArimoSemiBold-regular.fntdata"/><Relationship Id="rId49" Type="http://schemas.openxmlformats.org/officeDocument/2006/relationships/font" Target="fonts/ArimoSemi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zeretMono-regular.fntdata"/><Relationship Id="rId50" Type="http://schemas.openxmlformats.org/officeDocument/2006/relationships/font" Target="fonts/ArimoSemiBold-boldItalic.fntdata"/><Relationship Id="rId53" Type="http://schemas.openxmlformats.org/officeDocument/2006/relationships/font" Target="fonts/AzeretMono-italic.fntdata"/><Relationship Id="rId52" Type="http://schemas.openxmlformats.org/officeDocument/2006/relationships/font" Target="fonts/AzeretMono-bold.fntdata"/><Relationship Id="rId11" Type="http://schemas.openxmlformats.org/officeDocument/2006/relationships/slide" Target="slides/slide5.xml"/><Relationship Id="rId55" Type="http://schemas.openxmlformats.org/officeDocument/2006/relationships/font" Target="fonts/ArimoMedium-regular.fntdata"/><Relationship Id="rId10" Type="http://schemas.openxmlformats.org/officeDocument/2006/relationships/slide" Target="slides/slide4.xml"/><Relationship Id="rId54" Type="http://schemas.openxmlformats.org/officeDocument/2006/relationships/font" Target="fonts/AzeretMono-boldItalic.fntdata"/><Relationship Id="rId13" Type="http://schemas.openxmlformats.org/officeDocument/2006/relationships/slide" Target="slides/slide7.xml"/><Relationship Id="rId57" Type="http://schemas.openxmlformats.org/officeDocument/2006/relationships/font" Target="fonts/ArimoMedium-italic.fntdata"/><Relationship Id="rId12" Type="http://schemas.openxmlformats.org/officeDocument/2006/relationships/slide" Target="slides/slide6.xml"/><Relationship Id="rId56" Type="http://schemas.openxmlformats.org/officeDocument/2006/relationships/font" Target="fonts/ArimoMedium-bold.fntdata"/><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Arim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ba506b3e8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ba506b3e8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ba506b3e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ba506b3e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b6e99eb21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b6e99eb21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b6e99eb21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b6e99eb21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ba506b3e8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ba506b3e8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b6e99eb21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b6e99eb21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b6e99eb21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b6e99eb21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b6e99eb21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b6e99eb21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ba506b3e8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ba506b3e8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b6e99eb21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b6e99eb21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b6e99eb21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b6e99eb21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b6e99eb21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b6e99eb21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ba506b3e8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ba506b3e8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b6e99eb21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b6e99eb21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b6e99eb21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b6e99eb21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b6e99eb21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b6e99eb21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ba506b3e8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ba506b3e8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b6e99eb21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b6e99eb21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b6e99eb21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b6e99eb21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ba506b3e8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ba506b3e8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b6e99eb21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b6e99eb21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b6e99eb21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b6e99eb21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babec997e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babec997e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b6e99eb21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b6e99eb21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babec997e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babec997e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b9ecaba8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b9ecaba8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babec997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babec997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babec997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babec997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babec997e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babec997e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CUSTOM_23">
    <p:bg>
      <p:bgPr>
        <a:solidFill>
          <a:schemeClr val="accent5"/>
        </a:solidFill>
      </p:bgPr>
    </p:bg>
    <p:spTree>
      <p:nvGrpSpPr>
        <p:cNvPr id="8" name="Shape 8"/>
        <p:cNvGrpSpPr/>
        <p:nvPr/>
      </p:nvGrpSpPr>
      <p:grpSpPr>
        <a:xfrm>
          <a:off x="0" y="0"/>
          <a:ext cx="0" cy="0"/>
          <a:chOff x="0" y="0"/>
          <a:chExt cx="0" cy="0"/>
        </a:xfrm>
      </p:grpSpPr>
      <p:sp>
        <p:nvSpPr>
          <p:cNvPr id="9" name="Google Shape;9;p24"/>
          <p:cNvSpPr/>
          <p:nvPr>
            <p:ph idx="2" type="pic"/>
          </p:nvPr>
        </p:nvSpPr>
        <p:spPr>
          <a:xfrm>
            <a:off x="277500" y="1963600"/>
            <a:ext cx="1333800" cy="1337100"/>
          </a:xfrm>
          <a:prstGeom prst="roundRect">
            <a:avLst>
              <a:gd fmla="val 14278" name="adj"/>
            </a:avLst>
          </a:prstGeom>
          <a:noFill/>
          <a:ln>
            <a:noFill/>
          </a:ln>
        </p:spPr>
      </p:sp>
      <p:sp>
        <p:nvSpPr>
          <p:cNvPr id="10" name="Google Shape;10;p24"/>
          <p:cNvSpPr/>
          <p:nvPr>
            <p:ph idx="3" type="pic"/>
          </p:nvPr>
        </p:nvSpPr>
        <p:spPr>
          <a:xfrm>
            <a:off x="1728225" y="1963600"/>
            <a:ext cx="1333800" cy="1337100"/>
          </a:xfrm>
          <a:prstGeom prst="roundRect">
            <a:avLst>
              <a:gd fmla="val 14278" name="adj"/>
            </a:avLst>
          </a:prstGeom>
          <a:noFill/>
          <a:ln>
            <a:noFill/>
          </a:ln>
        </p:spPr>
      </p:sp>
      <p:sp>
        <p:nvSpPr>
          <p:cNvPr id="11" name="Google Shape;11;p24"/>
          <p:cNvSpPr/>
          <p:nvPr>
            <p:ph idx="4" type="pic"/>
          </p:nvPr>
        </p:nvSpPr>
        <p:spPr>
          <a:xfrm>
            <a:off x="3179025" y="1963600"/>
            <a:ext cx="1333800" cy="1337100"/>
          </a:xfrm>
          <a:prstGeom prst="roundRect">
            <a:avLst>
              <a:gd fmla="val 14278" name="adj"/>
            </a:avLst>
          </a:prstGeom>
          <a:noFill/>
          <a:ln>
            <a:noFill/>
          </a:ln>
        </p:spPr>
      </p:sp>
      <p:sp>
        <p:nvSpPr>
          <p:cNvPr id="12" name="Google Shape;12;p24"/>
          <p:cNvSpPr/>
          <p:nvPr>
            <p:ph idx="5" type="pic"/>
          </p:nvPr>
        </p:nvSpPr>
        <p:spPr>
          <a:xfrm>
            <a:off x="4629825" y="1963600"/>
            <a:ext cx="1333800" cy="1337100"/>
          </a:xfrm>
          <a:prstGeom prst="roundRect">
            <a:avLst>
              <a:gd fmla="val 14278" name="adj"/>
            </a:avLst>
          </a:prstGeom>
          <a:noFill/>
          <a:ln>
            <a:noFill/>
          </a:ln>
        </p:spPr>
      </p:sp>
      <p:sp>
        <p:nvSpPr>
          <p:cNvPr id="13" name="Google Shape;13;p24"/>
          <p:cNvSpPr/>
          <p:nvPr>
            <p:ph idx="6" type="pic"/>
          </p:nvPr>
        </p:nvSpPr>
        <p:spPr>
          <a:xfrm>
            <a:off x="6080625" y="1963600"/>
            <a:ext cx="1333800" cy="1337100"/>
          </a:xfrm>
          <a:prstGeom prst="roundRect">
            <a:avLst>
              <a:gd fmla="val 14278" name="adj"/>
            </a:avLst>
          </a:prstGeom>
          <a:noFill/>
          <a:ln>
            <a:noFill/>
          </a:ln>
        </p:spPr>
      </p:sp>
      <p:sp>
        <p:nvSpPr>
          <p:cNvPr id="14" name="Google Shape;14;p24"/>
          <p:cNvSpPr/>
          <p:nvPr>
            <p:ph idx="7" type="pic"/>
          </p:nvPr>
        </p:nvSpPr>
        <p:spPr>
          <a:xfrm>
            <a:off x="7531425" y="1963600"/>
            <a:ext cx="1333800" cy="1337100"/>
          </a:xfrm>
          <a:prstGeom prst="roundRect">
            <a:avLst>
              <a:gd fmla="val 14278" name="adj"/>
            </a:avLst>
          </a:prstGeom>
          <a:noFill/>
          <a:ln>
            <a:noFill/>
          </a:ln>
        </p:spPr>
      </p:sp>
      <p:sp>
        <p:nvSpPr>
          <p:cNvPr id="15" name="Google Shape;15;p24"/>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4"/>
          <p:cNvSpPr txBox="1"/>
          <p:nvPr>
            <p:ph type="title"/>
          </p:nvPr>
        </p:nvSpPr>
        <p:spPr>
          <a:xfrm>
            <a:off x="277500" y="577275"/>
            <a:ext cx="7137000" cy="994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3600"/>
              <a:buNone/>
              <a:defRPr/>
            </a:lvl1pPr>
            <a:lvl2pPr lvl="1" algn="l">
              <a:lnSpc>
                <a:spcPct val="80000"/>
              </a:lnSpc>
              <a:spcBef>
                <a:spcPts val="0"/>
              </a:spcBef>
              <a:spcAft>
                <a:spcPts val="0"/>
              </a:spcAft>
              <a:buSzPts val="3000"/>
              <a:buNone/>
              <a:defRPr sz="3000"/>
            </a:lvl2pPr>
            <a:lvl3pPr lvl="2" algn="l">
              <a:lnSpc>
                <a:spcPct val="80000"/>
              </a:lnSpc>
              <a:spcBef>
                <a:spcPts val="0"/>
              </a:spcBef>
              <a:spcAft>
                <a:spcPts val="0"/>
              </a:spcAft>
              <a:buSzPts val="3000"/>
              <a:buNone/>
              <a:defRPr sz="3000"/>
            </a:lvl3pPr>
            <a:lvl4pPr lvl="3" algn="l">
              <a:lnSpc>
                <a:spcPct val="80000"/>
              </a:lnSpc>
              <a:spcBef>
                <a:spcPts val="0"/>
              </a:spcBef>
              <a:spcAft>
                <a:spcPts val="0"/>
              </a:spcAft>
              <a:buSzPts val="3000"/>
              <a:buNone/>
              <a:defRPr sz="3000"/>
            </a:lvl4pPr>
            <a:lvl5pPr lvl="4" algn="l">
              <a:lnSpc>
                <a:spcPct val="80000"/>
              </a:lnSpc>
              <a:spcBef>
                <a:spcPts val="0"/>
              </a:spcBef>
              <a:spcAft>
                <a:spcPts val="0"/>
              </a:spcAft>
              <a:buSzPts val="3000"/>
              <a:buNone/>
              <a:defRPr sz="3000"/>
            </a:lvl5pPr>
            <a:lvl6pPr lvl="5" algn="l">
              <a:lnSpc>
                <a:spcPct val="80000"/>
              </a:lnSpc>
              <a:spcBef>
                <a:spcPts val="0"/>
              </a:spcBef>
              <a:spcAft>
                <a:spcPts val="0"/>
              </a:spcAft>
              <a:buSzPts val="3000"/>
              <a:buNone/>
              <a:defRPr sz="3000"/>
            </a:lvl6pPr>
            <a:lvl7pPr lvl="6" algn="l">
              <a:lnSpc>
                <a:spcPct val="80000"/>
              </a:lnSpc>
              <a:spcBef>
                <a:spcPts val="0"/>
              </a:spcBef>
              <a:spcAft>
                <a:spcPts val="0"/>
              </a:spcAft>
              <a:buSzPts val="3000"/>
              <a:buNone/>
              <a:defRPr sz="3000"/>
            </a:lvl7pPr>
            <a:lvl8pPr lvl="7" algn="l">
              <a:lnSpc>
                <a:spcPct val="80000"/>
              </a:lnSpc>
              <a:spcBef>
                <a:spcPts val="0"/>
              </a:spcBef>
              <a:spcAft>
                <a:spcPts val="0"/>
              </a:spcAft>
              <a:buSzPts val="3000"/>
              <a:buNone/>
              <a:defRPr sz="3000"/>
            </a:lvl8pPr>
            <a:lvl9pPr lvl="8" algn="l">
              <a:lnSpc>
                <a:spcPct val="80000"/>
              </a:lnSpc>
              <a:spcBef>
                <a:spcPts val="0"/>
              </a:spcBef>
              <a:spcAft>
                <a:spcPts val="0"/>
              </a:spcAft>
              <a:buSzPts val="3000"/>
              <a:buNone/>
              <a:defRPr sz="3000"/>
            </a:lvl9pPr>
          </a:lstStyle>
          <a:p/>
        </p:txBody>
      </p:sp>
      <p:sp>
        <p:nvSpPr>
          <p:cNvPr id="17" name="Google Shape;17;p24"/>
          <p:cNvSpPr txBox="1"/>
          <p:nvPr>
            <p:ph idx="1" type="body"/>
          </p:nvPr>
        </p:nvSpPr>
        <p:spPr>
          <a:xfrm>
            <a:off x="37064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18" name="Google Shape;18;p24"/>
          <p:cNvSpPr txBox="1"/>
          <p:nvPr>
            <p:ph idx="8" type="body"/>
          </p:nvPr>
        </p:nvSpPr>
        <p:spPr>
          <a:xfrm>
            <a:off x="182162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19" name="Google Shape;19;p24"/>
          <p:cNvSpPr txBox="1"/>
          <p:nvPr>
            <p:ph idx="9" type="body"/>
          </p:nvPr>
        </p:nvSpPr>
        <p:spPr>
          <a:xfrm>
            <a:off x="327260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0" name="Google Shape;20;p24"/>
          <p:cNvSpPr txBox="1"/>
          <p:nvPr>
            <p:ph idx="13" type="body"/>
          </p:nvPr>
        </p:nvSpPr>
        <p:spPr>
          <a:xfrm>
            <a:off x="472358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1" name="Google Shape;21;p24"/>
          <p:cNvSpPr txBox="1"/>
          <p:nvPr>
            <p:ph idx="14" type="body"/>
          </p:nvPr>
        </p:nvSpPr>
        <p:spPr>
          <a:xfrm>
            <a:off x="617456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2" name="Google Shape;22;p24"/>
          <p:cNvSpPr txBox="1"/>
          <p:nvPr>
            <p:ph idx="15" type="body"/>
          </p:nvPr>
        </p:nvSpPr>
        <p:spPr>
          <a:xfrm>
            <a:off x="762554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3" name="Google Shape;23;p24"/>
          <p:cNvSpPr txBox="1"/>
          <p:nvPr>
            <p:ph idx="16" type="subTitle"/>
          </p:nvPr>
        </p:nvSpPr>
        <p:spPr>
          <a:xfrm>
            <a:off x="370650"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4" name="Google Shape;24;p24"/>
          <p:cNvSpPr txBox="1"/>
          <p:nvPr>
            <p:ph idx="17" type="subTitle"/>
          </p:nvPr>
        </p:nvSpPr>
        <p:spPr>
          <a:xfrm>
            <a:off x="1821493"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5" name="Google Shape;25;p24"/>
          <p:cNvSpPr txBox="1"/>
          <p:nvPr>
            <p:ph idx="18" type="subTitle"/>
          </p:nvPr>
        </p:nvSpPr>
        <p:spPr>
          <a:xfrm>
            <a:off x="3272343"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6" name="Google Shape;26;p24"/>
          <p:cNvSpPr txBox="1"/>
          <p:nvPr>
            <p:ph idx="19" type="subTitle"/>
          </p:nvPr>
        </p:nvSpPr>
        <p:spPr>
          <a:xfrm>
            <a:off x="4723193"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7" name="Google Shape;27;p24"/>
          <p:cNvSpPr txBox="1"/>
          <p:nvPr>
            <p:ph idx="20" type="subTitle"/>
          </p:nvPr>
        </p:nvSpPr>
        <p:spPr>
          <a:xfrm>
            <a:off x="6174375"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8" name="Google Shape;28;p24"/>
          <p:cNvSpPr txBox="1"/>
          <p:nvPr>
            <p:ph idx="21" type="subTitle"/>
          </p:nvPr>
        </p:nvSpPr>
        <p:spPr>
          <a:xfrm>
            <a:off x="7625550"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9" name="Google Shape;29;p24"/>
          <p:cNvSpPr txBox="1"/>
          <p:nvPr>
            <p:ph idx="22" type="subTitle"/>
          </p:nvPr>
        </p:nvSpPr>
        <p:spPr>
          <a:xfrm>
            <a:off x="277500" y="291038"/>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atin typeface="Arimo"/>
                <a:ea typeface="Arimo"/>
                <a:cs typeface="Arimo"/>
                <a:sym typeface="Arimo"/>
              </a:defRPr>
            </a:lvl1pPr>
            <a:lvl2pPr lvl="1" algn="l">
              <a:lnSpc>
                <a:spcPct val="100000"/>
              </a:lnSpc>
              <a:spcBef>
                <a:spcPts val="0"/>
              </a:spcBef>
              <a:spcAft>
                <a:spcPts val="0"/>
              </a:spcAft>
              <a:buSzPts val="800"/>
              <a:buFont typeface="Arimo"/>
              <a:buNone/>
              <a:defRPr sz="800">
                <a:latin typeface="Arimo"/>
                <a:ea typeface="Arimo"/>
                <a:cs typeface="Arimo"/>
                <a:sym typeface="Arimo"/>
              </a:defRPr>
            </a:lvl2pPr>
            <a:lvl3pPr lvl="2" algn="l">
              <a:lnSpc>
                <a:spcPct val="100000"/>
              </a:lnSpc>
              <a:spcBef>
                <a:spcPts val="0"/>
              </a:spcBef>
              <a:spcAft>
                <a:spcPts val="0"/>
              </a:spcAft>
              <a:buSzPts val="800"/>
              <a:buFont typeface="Arimo"/>
              <a:buNone/>
              <a:defRPr sz="800">
                <a:latin typeface="Arimo"/>
                <a:ea typeface="Arimo"/>
                <a:cs typeface="Arimo"/>
                <a:sym typeface="Arimo"/>
              </a:defRPr>
            </a:lvl3pPr>
            <a:lvl4pPr lvl="3" algn="l">
              <a:lnSpc>
                <a:spcPct val="100000"/>
              </a:lnSpc>
              <a:spcBef>
                <a:spcPts val="0"/>
              </a:spcBef>
              <a:spcAft>
                <a:spcPts val="0"/>
              </a:spcAft>
              <a:buSzPts val="800"/>
              <a:buFont typeface="Arimo"/>
              <a:buNone/>
              <a:defRPr sz="800">
                <a:latin typeface="Arimo"/>
                <a:ea typeface="Arimo"/>
                <a:cs typeface="Arimo"/>
                <a:sym typeface="Arimo"/>
              </a:defRPr>
            </a:lvl4pPr>
            <a:lvl5pPr lvl="4" algn="l">
              <a:lnSpc>
                <a:spcPct val="100000"/>
              </a:lnSpc>
              <a:spcBef>
                <a:spcPts val="0"/>
              </a:spcBef>
              <a:spcAft>
                <a:spcPts val="0"/>
              </a:spcAft>
              <a:buSzPts val="800"/>
              <a:buFont typeface="Arimo"/>
              <a:buNone/>
              <a:defRPr sz="800">
                <a:latin typeface="Arimo"/>
                <a:ea typeface="Arimo"/>
                <a:cs typeface="Arimo"/>
                <a:sym typeface="Arimo"/>
              </a:defRPr>
            </a:lvl5pPr>
            <a:lvl6pPr lvl="5" algn="l">
              <a:lnSpc>
                <a:spcPct val="100000"/>
              </a:lnSpc>
              <a:spcBef>
                <a:spcPts val="0"/>
              </a:spcBef>
              <a:spcAft>
                <a:spcPts val="0"/>
              </a:spcAft>
              <a:buSzPts val="800"/>
              <a:buFont typeface="Arimo"/>
              <a:buNone/>
              <a:defRPr sz="800">
                <a:latin typeface="Arimo"/>
                <a:ea typeface="Arimo"/>
                <a:cs typeface="Arimo"/>
                <a:sym typeface="Arimo"/>
              </a:defRPr>
            </a:lvl6pPr>
            <a:lvl7pPr lvl="6" algn="l">
              <a:lnSpc>
                <a:spcPct val="100000"/>
              </a:lnSpc>
              <a:spcBef>
                <a:spcPts val="0"/>
              </a:spcBef>
              <a:spcAft>
                <a:spcPts val="0"/>
              </a:spcAft>
              <a:buSzPts val="800"/>
              <a:buFont typeface="Arimo"/>
              <a:buNone/>
              <a:defRPr sz="800">
                <a:latin typeface="Arimo"/>
                <a:ea typeface="Arimo"/>
                <a:cs typeface="Arimo"/>
                <a:sym typeface="Arimo"/>
              </a:defRPr>
            </a:lvl7pPr>
            <a:lvl8pPr lvl="7" algn="l">
              <a:lnSpc>
                <a:spcPct val="100000"/>
              </a:lnSpc>
              <a:spcBef>
                <a:spcPts val="0"/>
              </a:spcBef>
              <a:spcAft>
                <a:spcPts val="0"/>
              </a:spcAft>
              <a:buSzPts val="800"/>
              <a:buFont typeface="Arimo"/>
              <a:buNone/>
              <a:defRPr sz="800">
                <a:latin typeface="Arimo"/>
                <a:ea typeface="Arimo"/>
                <a:cs typeface="Arimo"/>
                <a:sym typeface="Arimo"/>
              </a:defRPr>
            </a:lvl8pPr>
            <a:lvl9pPr lvl="8" algn="l">
              <a:lnSpc>
                <a:spcPct val="100000"/>
              </a:lnSpc>
              <a:spcBef>
                <a:spcPts val="0"/>
              </a:spcBef>
              <a:spcAft>
                <a:spcPts val="0"/>
              </a:spcAft>
              <a:buSzPts val="800"/>
              <a:buFont typeface="Arimo"/>
              <a:buNone/>
              <a:defRPr sz="800">
                <a:latin typeface="Arimo"/>
                <a:ea typeface="Arimo"/>
                <a:cs typeface="Arimo"/>
                <a:sym typeface="Arimo"/>
              </a:defRPr>
            </a:lvl9pPr>
          </a:lstStyle>
          <a:p/>
        </p:txBody>
      </p:sp>
      <p:sp>
        <p:nvSpPr>
          <p:cNvPr id="30" name="Google Shape;30;p24"/>
          <p:cNvSpPr txBox="1"/>
          <p:nvPr>
            <p:ph idx="23" type="subTitle"/>
          </p:nvPr>
        </p:nvSpPr>
        <p:spPr>
          <a:xfrm>
            <a:off x="7151050" y="290218"/>
            <a:ext cx="1715400" cy="123000"/>
          </a:xfrm>
          <a:prstGeom prst="rect">
            <a:avLst/>
          </a:prstGeom>
          <a:noFill/>
          <a:ln>
            <a:noFill/>
          </a:ln>
        </p:spPr>
        <p:txBody>
          <a:bodyPr anchorCtr="0" anchor="ctr" bIns="0" lIns="0" spcFirstLastPara="1" rIns="0" wrap="square" tIns="0">
            <a:noAutofit/>
          </a:bodyPr>
          <a:lstStyle>
            <a:lvl1pPr lvl="0" algn="r">
              <a:lnSpc>
                <a:spcPct val="115000"/>
              </a:lnSpc>
              <a:spcBef>
                <a:spcPts val="0"/>
              </a:spcBef>
              <a:spcAft>
                <a:spcPts val="0"/>
              </a:spcAft>
              <a:buClr>
                <a:schemeClr val="lt1"/>
              </a:buClr>
              <a:buSzPts val="1100"/>
              <a:buNone/>
              <a:defRPr sz="800">
                <a:latin typeface="Arimo"/>
                <a:ea typeface="Arimo"/>
                <a:cs typeface="Arimo"/>
                <a:sym typeface="Arimo"/>
              </a:defRPr>
            </a:lvl1pPr>
            <a:lvl2pPr lvl="1" algn="r">
              <a:lnSpc>
                <a:spcPct val="100000"/>
              </a:lnSpc>
              <a:spcBef>
                <a:spcPts val="0"/>
              </a:spcBef>
              <a:spcAft>
                <a:spcPts val="0"/>
              </a:spcAft>
              <a:buSzPts val="1400"/>
              <a:buFont typeface="Arimo"/>
              <a:buNone/>
              <a:defRPr>
                <a:latin typeface="Arimo"/>
                <a:ea typeface="Arimo"/>
                <a:cs typeface="Arimo"/>
                <a:sym typeface="Arimo"/>
              </a:defRPr>
            </a:lvl2pPr>
            <a:lvl3pPr lvl="2" algn="r">
              <a:lnSpc>
                <a:spcPct val="100000"/>
              </a:lnSpc>
              <a:spcBef>
                <a:spcPts val="0"/>
              </a:spcBef>
              <a:spcAft>
                <a:spcPts val="0"/>
              </a:spcAft>
              <a:buSzPts val="1400"/>
              <a:buFont typeface="Arimo"/>
              <a:buNone/>
              <a:defRPr>
                <a:latin typeface="Arimo"/>
                <a:ea typeface="Arimo"/>
                <a:cs typeface="Arimo"/>
                <a:sym typeface="Arimo"/>
              </a:defRPr>
            </a:lvl3pPr>
            <a:lvl4pPr lvl="3" algn="r">
              <a:lnSpc>
                <a:spcPct val="100000"/>
              </a:lnSpc>
              <a:spcBef>
                <a:spcPts val="0"/>
              </a:spcBef>
              <a:spcAft>
                <a:spcPts val="0"/>
              </a:spcAft>
              <a:buSzPts val="1400"/>
              <a:buFont typeface="Arimo"/>
              <a:buNone/>
              <a:defRPr>
                <a:latin typeface="Arimo"/>
                <a:ea typeface="Arimo"/>
                <a:cs typeface="Arimo"/>
                <a:sym typeface="Arimo"/>
              </a:defRPr>
            </a:lvl4pPr>
            <a:lvl5pPr lvl="4" algn="r">
              <a:lnSpc>
                <a:spcPct val="100000"/>
              </a:lnSpc>
              <a:spcBef>
                <a:spcPts val="0"/>
              </a:spcBef>
              <a:spcAft>
                <a:spcPts val="0"/>
              </a:spcAft>
              <a:buSzPts val="1400"/>
              <a:buFont typeface="Arimo"/>
              <a:buNone/>
              <a:defRPr>
                <a:latin typeface="Arimo"/>
                <a:ea typeface="Arimo"/>
                <a:cs typeface="Arimo"/>
                <a:sym typeface="Arimo"/>
              </a:defRPr>
            </a:lvl5pPr>
            <a:lvl6pPr lvl="5" algn="r">
              <a:lnSpc>
                <a:spcPct val="100000"/>
              </a:lnSpc>
              <a:spcBef>
                <a:spcPts val="0"/>
              </a:spcBef>
              <a:spcAft>
                <a:spcPts val="0"/>
              </a:spcAft>
              <a:buSzPts val="1400"/>
              <a:buFont typeface="Arimo"/>
              <a:buNone/>
              <a:defRPr>
                <a:latin typeface="Arimo"/>
                <a:ea typeface="Arimo"/>
                <a:cs typeface="Arimo"/>
                <a:sym typeface="Arimo"/>
              </a:defRPr>
            </a:lvl6pPr>
            <a:lvl7pPr lvl="6" algn="r">
              <a:lnSpc>
                <a:spcPct val="100000"/>
              </a:lnSpc>
              <a:spcBef>
                <a:spcPts val="0"/>
              </a:spcBef>
              <a:spcAft>
                <a:spcPts val="0"/>
              </a:spcAft>
              <a:buSzPts val="1400"/>
              <a:buFont typeface="Arimo"/>
              <a:buNone/>
              <a:defRPr>
                <a:latin typeface="Arimo"/>
                <a:ea typeface="Arimo"/>
                <a:cs typeface="Arimo"/>
                <a:sym typeface="Arimo"/>
              </a:defRPr>
            </a:lvl7pPr>
            <a:lvl8pPr lvl="7" algn="r">
              <a:lnSpc>
                <a:spcPct val="100000"/>
              </a:lnSpc>
              <a:spcBef>
                <a:spcPts val="0"/>
              </a:spcBef>
              <a:spcAft>
                <a:spcPts val="0"/>
              </a:spcAft>
              <a:buSzPts val="1400"/>
              <a:buFont typeface="Arimo"/>
              <a:buNone/>
              <a:defRPr>
                <a:latin typeface="Arimo"/>
                <a:ea typeface="Arimo"/>
                <a:cs typeface="Arimo"/>
                <a:sym typeface="Arimo"/>
              </a:defRPr>
            </a:lvl8pPr>
            <a:lvl9pPr lvl="8" algn="r">
              <a:lnSpc>
                <a:spcPct val="100000"/>
              </a:lnSpc>
              <a:spcBef>
                <a:spcPts val="0"/>
              </a:spcBef>
              <a:spcAft>
                <a:spcPts val="0"/>
              </a:spcAft>
              <a:buSzPts val="1400"/>
              <a:buFont typeface="Arimo"/>
              <a:buNone/>
              <a:defRPr>
                <a:latin typeface="Arimo"/>
                <a:ea typeface="Arimo"/>
                <a:cs typeface="Arimo"/>
                <a:sym typeface="Arim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1">
  <p:cSld name="CUSTOM_25">
    <p:bg>
      <p:bgPr>
        <a:solidFill>
          <a:schemeClr val="accent5"/>
        </a:solidFill>
      </p:bgPr>
    </p:bg>
    <p:spTree>
      <p:nvGrpSpPr>
        <p:cNvPr id="106" name="Shape 106"/>
        <p:cNvGrpSpPr/>
        <p:nvPr/>
      </p:nvGrpSpPr>
      <p:grpSpPr>
        <a:xfrm>
          <a:off x="0" y="0"/>
          <a:ext cx="0" cy="0"/>
          <a:chOff x="0" y="0"/>
          <a:chExt cx="0" cy="0"/>
        </a:xfrm>
      </p:grpSpPr>
      <p:sp>
        <p:nvSpPr>
          <p:cNvPr id="107" name="Google Shape;107;p33"/>
          <p:cNvSpPr/>
          <p:nvPr>
            <p:ph idx="2" type="pic"/>
          </p:nvPr>
        </p:nvSpPr>
        <p:spPr>
          <a:xfrm>
            <a:off x="0" y="0"/>
            <a:ext cx="9144000" cy="5143500"/>
          </a:xfrm>
          <a:prstGeom prst="rect">
            <a:avLst/>
          </a:prstGeom>
          <a:noFill/>
          <a:ln>
            <a:noFill/>
          </a:ln>
        </p:spPr>
      </p:sp>
      <p:sp>
        <p:nvSpPr>
          <p:cNvPr id="108" name="Google Shape;108;p33"/>
          <p:cNvSpPr txBox="1"/>
          <p:nvPr/>
        </p:nvSpPr>
        <p:spPr>
          <a:xfrm>
            <a:off x="277500" y="277500"/>
            <a:ext cx="8589000" cy="1023600"/>
          </a:xfrm>
          <a:prstGeom prst="rect">
            <a:avLst/>
          </a:prstGeom>
          <a:noFill/>
          <a:ln>
            <a:noFill/>
          </a:ln>
        </p:spPr>
        <p:txBody>
          <a:bodyPr anchorCtr="0" anchor="t" bIns="0" lIns="0" spcFirstLastPara="1" rIns="0"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Arimo"/>
              <a:ea typeface="Arimo"/>
              <a:cs typeface="Arimo"/>
              <a:sym typeface="Arimo"/>
            </a:endParaRPr>
          </a:p>
        </p:txBody>
      </p:sp>
      <p:sp>
        <p:nvSpPr>
          <p:cNvPr id="109" name="Google Shape;109;p33"/>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110" name="Google Shape;110;p33"/>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Font typeface="Arimo"/>
              <a:buNone/>
              <a:defRPr sz="800">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111" name="Google Shape;111;p33"/>
          <p:cNvSpPr txBox="1"/>
          <p:nvPr>
            <p:ph idx="3"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800"/>
              <a:buFont typeface="Arimo"/>
              <a:buNone/>
              <a:defRPr sz="800">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112" name="Google Shape;112;p3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4 steps - Alt 1">
  <p:cSld name="CUSTOM_25_1_1">
    <p:bg>
      <p:bgPr>
        <a:solidFill>
          <a:schemeClr val="accent5"/>
        </a:solidFill>
      </p:bgPr>
    </p:bg>
    <p:spTree>
      <p:nvGrpSpPr>
        <p:cNvPr id="113" name="Shape 113"/>
        <p:cNvGrpSpPr/>
        <p:nvPr/>
      </p:nvGrpSpPr>
      <p:grpSpPr>
        <a:xfrm>
          <a:off x="0" y="0"/>
          <a:ext cx="0" cy="0"/>
          <a:chOff x="0" y="0"/>
          <a:chExt cx="0" cy="0"/>
        </a:xfrm>
      </p:grpSpPr>
      <p:sp>
        <p:nvSpPr>
          <p:cNvPr id="114" name="Google Shape;114;p34"/>
          <p:cNvSpPr txBox="1"/>
          <p:nvPr>
            <p:ph type="title"/>
          </p:nvPr>
        </p:nvSpPr>
        <p:spPr>
          <a:xfrm>
            <a:off x="1969400" y="138075"/>
            <a:ext cx="5217000" cy="885000"/>
          </a:xfrm>
          <a:prstGeom prst="rect">
            <a:avLst/>
          </a:prstGeom>
          <a:noFill/>
          <a:ln>
            <a:noFill/>
          </a:ln>
        </p:spPr>
        <p:txBody>
          <a:bodyPr anchorCtr="0" anchor="t" bIns="0" lIns="0" spcFirstLastPara="1" rIns="0" wrap="square" tIns="91425">
            <a:noAutofit/>
          </a:bodyPr>
          <a:lstStyle>
            <a:lvl1pPr lvl="0" algn="ctr">
              <a:lnSpc>
                <a:spcPct val="100000"/>
              </a:lnSpc>
              <a:spcBef>
                <a:spcPts val="0"/>
              </a:spcBef>
              <a:spcAft>
                <a:spcPts val="0"/>
              </a:spcAft>
              <a:buSzPts val="2600"/>
              <a:buNone/>
              <a:defRPr sz="2600"/>
            </a:lvl1pPr>
            <a:lvl2pPr lvl="1" algn="ctr">
              <a:lnSpc>
                <a:spcPct val="115000"/>
              </a:lnSpc>
              <a:spcBef>
                <a:spcPts val="0"/>
              </a:spcBef>
              <a:spcAft>
                <a:spcPts val="0"/>
              </a:spcAft>
              <a:buSzPts val="2600"/>
              <a:buNone/>
              <a:defRPr sz="2600">
                <a:latin typeface="Arimo SemiBold"/>
                <a:ea typeface="Arimo SemiBold"/>
                <a:cs typeface="Arimo SemiBold"/>
                <a:sym typeface="Arimo SemiBold"/>
              </a:defRPr>
            </a:lvl2pPr>
            <a:lvl3pPr lvl="2" algn="ctr">
              <a:lnSpc>
                <a:spcPct val="115000"/>
              </a:lnSpc>
              <a:spcBef>
                <a:spcPts val="0"/>
              </a:spcBef>
              <a:spcAft>
                <a:spcPts val="0"/>
              </a:spcAft>
              <a:buSzPts val="2600"/>
              <a:buNone/>
              <a:defRPr sz="2600">
                <a:latin typeface="Arimo SemiBold"/>
                <a:ea typeface="Arimo SemiBold"/>
                <a:cs typeface="Arimo SemiBold"/>
                <a:sym typeface="Arimo SemiBold"/>
              </a:defRPr>
            </a:lvl3pPr>
            <a:lvl4pPr lvl="3" algn="ctr">
              <a:lnSpc>
                <a:spcPct val="115000"/>
              </a:lnSpc>
              <a:spcBef>
                <a:spcPts val="0"/>
              </a:spcBef>
              <a:spcAft>
                <a:spcPts val="0"/>
              </a:spcAft>
              <a:buSzPts val="2600"/>
              <a:buNone/>
              <a:defRPr sz="2600">
                <a:latin typeface="Arimo SemiBold"/>
                <a:ea typeface="Arimo SemiBold"/>
                <a:cs typeface="Arimo SemiBold"/>
                <a:sym typeface="Arimo SemiBold"/>
              </a:defRPr>
            </a:lvl4pPr>
            <a:lvl5pPr lvl="4" algn="ctr">
              <a:lnSpc>
                <a:spcPct val="115000"/>
              </a:lnSpc>
              <a:spcBef>
                <a:spcPts val="0"/>
              </a:spcBef>
              <a:spcAft>
                <a:spcPts val="0"/>
              </a:spcAft>
              <a:buSzPts val="2600"/>
              <a:buNone/>
              <a:defRPr sz="2600">
                <a:latin typeface="Arimo SemiBold"/>
                <a:ea typeface="Arimo SemiBold"/>
                <a:cs typeface="Arimo SemiBold"/>
                <a:sym typeface="Arimo SemiBold"/>
              </a:defRPr>
            </a:lvl5pPr>
            <a:lvl6pPr lvl="5" algn="ctr">
              <a:lnSpc>
                <a:spcPct val="115000"/>
              </a:lnSpc>
              <a:spcBef>
                <a:spcPts val="0"/>
              </a:spcBef>
              <a:spcAft>
                <a:spcPts val="0"/>
              </a:spcAft>
              <a:buSzPts val="2600"/>
              <a:buNone/>
              <a:defRPr sz="2600">
                <a:latin typeface="Arimo SemiBold"/>
                <a:ea typeface="Arimo SemiBold"/>
                <a:cs typeface="Arimo SemiBold"/>
                <a:sym typeface="Arimo SemiBold"/>
              </a:defRPr>
            </a:lvl6pPr>
            <a:lvl7pPr lvl="6" algn="ctr">
              <a:lnSpc>
                <a:spcPct val="115000"/>
              </a:lnSpc>
              <a:spcBef>
                <a:spcPts val="0"/>
              </a:spcBef>
              <a:spcAft>
                <a:spcPts val="0"/>
              </a:spcAft>
              <a:buSzPts val="2600"/>
              <a:buNone/>
              <a:defRPr sz="2600">
                <a:latin typeface="Arimo SemiBold"/>
                <a:ea typeface="Arimo SemiBold"/>
                <a:cs typeface="Arimo SemiBold"/>
                <a:sym typeface="Arimo SemiBold"/>
              </a:defRPr>
            </a:lvl7pPr>
            <a:lvl8pPr lvl="7" algn="ctr">
              <a:lnSpc>
                <a:spcPct val="115000"/>
              </a:lnSpc>
              <a:spcBef>
                <a:spcPts val="0"/>
              </a:spcBef>
              <a:spcAft>
                <a:spcPts val="0"/>
              </a:spcAft>
              <a:buSzPts val="2600"/>
              <a:buNone/>
              <a:defRPr sz="2600">
                <a:latin typeface="Arimo SemiBold"/>
                <a:ea typeface="Arimo SemiBold"/>
                <a:cs typeface="Arimo SemiBold"/>
                <a:sym typeface="Arimo SemiBold"/>
              </a:defRPr>
            </a:lvl8pPr>
            <a:lvl9pPr lvl="8" algn="ctr">
              <a:lnSpc>
                <a:spcPct val="115000"/>
              </a:lnSpc>
              <a:spcBef>
                <a:spcPts val="0"/>
              </a:spcBef>
              <a:spcAft>
                <a:spcPts val="0"/>
              </a:spcAft>
              <a:buSzPts val="2600"/>
              <a:buNone/>
              <a:defRPr sz="2600">
                <a:latin typeface="Arimo SemiBold"/>
                <a:ea typeface="Arimo SemiBold"/>
                <a:cs typeface="Arimo SemiBold"/>
                <a:sym typeface="Arimo SemiBold"/>
              </a:defRPr>
            </a:lvl9pPr>
          </a:lstStyle>
          <a:p/>
        </p:txBody>
      </p:sp>
      <p:sp>
        <p:nvSpPr>
          <p:cNvPr id="115" name="Google Shape;115;p34"/>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6" name="Google Shape;116;p34"/>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7" name="Google Shape;117;p34"/>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34"/>
          <p:cNvSpPr/>
          <p:nvPr>
            <p:ph idx="3" type="pic"/>
          </p:nvPr>
        </p:nvSpPr>
        <p:spPr>
          <a:xfrm>
            <a:off x="3766700" y="873150"/>
            <a:ext cx="1621800" cy="3549600"/>
          </a:xfrm>
          <a:prstGeom prst="roundRect">
            <a:avLst>
              <a:gd fmla="val 10482" name="adj"/>
            </a:avLst>
          </a:prstGeom>
          <a:noFill/>
          <a:ln>
            <a:noFill/>
          </a:ln>
        </p:spPr>
      </p:sp>
      <p:sp>
        <p:nvSpPr>
          <p:cNvPr id="119" name="Google Shape;119;p34"/>
          <p:cNvSpPr/>
          <p:nvPr>
            <p:ph idx="4" type="pic"/>
          </p:nvPr>
        </p:nvSpPr>
        <p:spPr>
          <a:xfrm>
            <a:off x="289100" y="1324475"/>
            <a:ext cx="1563300" cy="2531100"/>
          </a:xfrm>
          <a:prstGeom prst="roundRect">
            <a:avLst>
              <a:gd fmla="val 11947" name="adj"/>
            </a:avLst>
          </a:prstGeom>
          <a:noFill/>
          <a:ln>
            <a:noFill/>
          </a:ln>
        </p:spPr>
      </p:sp>
      <p:sp>
        <p:nvSpPr>
          <p:cNvPr id="120" name="Google Shape;120;p34"/>
          <p:cNvSpPr/>
          <p:nvPr>
            <p:ph idx="5" type="pic"/>
          </p:nvPr>
        </p:nvSpPr>
        <p:spPr>
          <a:xfrm>
            <a:off x="1969400" y="1142650"/>
            <a:ext cx="1563300" cy="2531100"/>
          </a:xfrm>
          <a:prstGeom prst="roundRect">
            <a:avLst>
              <a:gd fmla="val 11947" name="adj"/>
            </a:avLst>
          </a:prstGeom>
          <a:noFill/>
          <a:ln>
            <a:noFill/>
          </a:ln>
        </p:spPr>
      </p:sp>
      <p:sp>
        <p:nvSpPr>
          <p:cNvPr id="121" name="Google Shape;121;p34"/>
          <p:cNvSpPr/>
          <p:nvPr>
            <p:ph idx="6" type="pic"/>
          </p:nvPr>
        </p:nvSpPr>
        <p:spPr>
          <a:xfrm>
            <a:off x="5623125" y="1142650"/>
            <a:ext cx="1563300" cy="2531100"/>
          </a:xfrm>
          <a:prstGeom prst="roundRect">
            <a:avLst>
              <a:gd fmla="val 11947" name="adj"/>
            </a:avLst>
          </a:prstGeom>
          <a:noFill/>
          <a:ln>
            <a:noFill/>
          </a:ln>
        </p:spPr>
      </p:sp>
      <p:sp>
        <p:nvSpPr>
          <p:cNvPr id="122" name="Google Shape;122;p34"/>
          <p:cNvSpPr/>
          <p:nvPr>
            <p:ph idx="7" type="pic"/>
          </p:nvPr>
        </p:nvSpPr>
        <p:spPr>
          <a:xfrm>
            <a:off x="7304050" y="1324475"/>
            <a:ext cx="1563300" cy="2531100"/>
          </a:xfrm>
          <a:prstGeom prst="roundRect">
            <a:avLst>
              <a:gd fmla="val 11947" name="adj"/>
            </a:avLst>
          </a:prstGeom>
          <a:noFill/>
          <a:ln>
            <a:noFill/>
          </a:ln>
        </p:spPr>
      </p:sp>
      <p:sp>
        <p:nvSpPr>
          <p:cNvPr id="123" name="Google Shape;123;p34"/>
          <p:cNvSpPr txBox="1"/>
          <p:nvPr>
            <p:ph idx="8" type="subTitle"/>
          </p:nvPr>
        </p:nvSpPr>
        <p:spPr>
          <a:xfrm>
            <a:off x="378475" y="4261299"/>
            <a:ext cx="1563300" cy="205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24" name="Google Shape;124;p34"/>
          <p:cNvSpPr txBox="1"/>
          <p:nvPr>
            <p:ph idx="9" type="subTitle"/>
          </p:nvPr>
        </p:nvSpPr>
        <p:spPr>
          <a:xfrm>
            <a:off x="378476" y="4562900"/>
            <a:ext cx="14739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
        <p:nvSpPr>
          <p:cNvPr id="125" name="Google Shape;125;p34"/>
          <p:cNvSpPr txBox="1"/>
          <p:nvPr>
            <p:ph idx="13" type="subTitle"/>
          </p:nvPr>
        </p:nvSpPr>
        <p:spPr>
          <a:xfrm>
            <a:off x="2057625" y="4074126"/>
            <a:ext cx="1563300" cy="205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26" name="Google Shape;126;p34"/>
          <p:cNvSpPr txBox="1"/>
          <p:nvPr>
            <p:ph idx="14" type="subTitle"/>
          </p:nvPr>
        </p:nvSpPr>
        <p:spPr>
          <a:xfrm>
            <a:off x="2057625" y="4375725"/>
            <a:ext cx="14739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
        <p:nvSpPr>
          <p:cNvPr id="127" name="Google Shape;127;p34"/>
          <p:cNvSpPr txBox="1"/>
          <p:nvPr>
            <p:ph idx="15" type="subTitle"/>
          </p:nvPr>
        </p:nvSpPr>
        <p:spPr>
          <a:xfrm>
            <a:off x="5712200" y="4074126"/>
            <a:ext cx="1563300" cy="192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28" name="Google Shape;128;p34"/>
          <p:cNvSpPr txBox="1"/>
          <p:nvPr>
            <p:ph idx="16" type="subTitle"/>
          </p:nvPr>
        </p:nvSpPr>
        <p:spPr>
          <a:xfrm>
            <a:off x="5712200" y="4375725"/>
            <a:ext cx="14739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
        <p:nvSpPr>
          <p:cNvPr id="129" name="Google Shape;129;p34"/>
          <p:cNvSpPr txBox="1"/>
          <p:nvPr>
            <p:ph idx="17" type="subTitle"/>
          </p:nvPr>
        </p:nvSpPr>
        <p:spPr>
          <a:xfrm>
            <a:off x="7395575" y="4261301"/>
            <a:ext cx="1563300" cy="192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30" name="Google Shape;130;p34"/>
          <p:cNvSpPr txBox="1"/>
          <p:nvPr>
            <p:ph idx="18" type="subTitle"/>
          </p:nvPr>
        </p:nvSpPr>
        <p:spPr>
          <a:xfrm>
            <a:off x="7395575" y="4562900"/>
            <a:ext cx="15042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BLANK_1_1_1_1_1_1">
    <p:bg>
      <p:bgPr>
        <a:solidFill>
          <a:schemeClr val="accent5"/>
        </a:solidFill>
      </p:bgPr>
    </p:bg>
    <p:spTree>
      <p:nvGrpSpPr>
        <p:cNvPr id="131" name="Shape 131"/>
        <p:cNvGrpSpPr/>
        <p:nvPr/>
      </p:nvGrpSpPr>
      <p:grpSpPr>
        <a:xfrm>
          <a:off x="0" y="0"/>
          <a:ext cx="0" cy="0"/>
          <a:chOff x="0" y="0"/>
          <a:chExt cx="0" cy="0"/>
        </a:xfrm>
      </p:grpSpPr>
      <p:pic>
        <p:nvPicPr>
          <p:cNvPr id="132" name="Google Shape;132;p35"/>
          <p:cNvPicPr preferRelativeResize="0"/>
          <p:nvPr/>
        </p:nvPicPr>
        <p:blipFill rotWithShape="1">
          <a:blip r:embed="rId2">
            <a:alphaModFix amt="10000"/>
          </a:blip>
          <a:srcRect b="720" l="1068" r="19" t="591"/>
          <a:stretch/>
        </p:blipFill>
        <p:spPr>
          <a:xfrm>
            <a:off x="277425" y="277650"/>
            <a:ext cx="8588100" cy="4582500"/>
          </a:xfrm>
          <a:prstGeom prst="roundRect">
            <a:avLst>
              <a:gd fmla="val 13460" name="adj"/>
            </a:avLst>
          </a:prstGeom>
          <a:noFill/>
          <a:ln>
            <a:noFill/>
          </a:ln>
        </p:spPr>
      </p:pic>
      <p:sp>
        <p:nvSpPr>
          <p:cNvPr id="133" name="Google Shape;133;p35"/>
          <p:cNvSpPr txBox="1"/>
          <p:nvPr>
            <p:ph type="title"/>
          </p:nvPr>
        </p:nvSpPr>
        <p:spPr>
          <a:xfrm>
            <a:off x="625375" y="2731850"/>
            <a:ext cx="4034400" cy="1746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000"/>
              <a:buNone/>
              <a:defRPr sz="4000"/>
            </a:lvl1pPr>
            <a:lvl2pPr lvl="1" algn="ctr">
              <a:lnSpc>
                <a:spcPct val="115000"/>
              </a:lnSpc>
              <a:spcBef>
                <a:spcPts val="0"/>
              </a:spcBef>
              <a:spcAft>
                <a:spcPts val="0"/>
              </a:spcAft>
              <a:buSzPts val="3600"/>
              <a:buNone/>
              <a:defRPr>
                <a:latin typeface="Arimo Medium"/>
                <a:ea typeface="Arimo Medium"/>
                <a:cs typeface="Arimo Medium"/>
                <a:sym typeface="Arimo Medium"/>
              </a:defRPr>
            </a:lvl2pPr>
            <a:lvl3pPr lvl="2" algn="ctr">
              <a:lnSpc>
                <a:spcPct val="115000"/>
              </a:lnSpc>
              <a:spcBef>
                <a:spcPts val="0"/>
              </a:spcBef>
              <a:spcAft>
                <a:spcPts val="0"/>
              </a:spcAft>
              <a:buSzPts val="3600"/>
              <a:buNone/>
              <a:defRPr>
                <a:latin typeface="Arimo Medium"/>
                <a:ea typeface="Arimo Medium"/>
                <a:cs typeface="Arimo Medium"/>
                <a:sym typeface="Arimo Medium"/>
              </a:defRPr>
            </a:lvl3pPr>
            <a:lvl4pPr lvl="3" algn="ctr">
              <a:lnSpc>
                <a:spcPct val="115000"/>
              </a:lnSpc>
              <a:spcBef>
                <a:spcPts val="0"/>
              </a:spcBef>
              <a:spcAft>
                <a:spcPts val="0"/>
              </a:spcAft>
              <a:buSzPts val="3600"/>
              <a:buNone/>
              <a:defRPr>
                <a:latin typeface="Arimo Medium"/>
                <a:ea typeface="Arimo Medium"/>
                <a:cs typeface="Arimo Medium"/>
                <a:sym typeface="Arimo Medium"/>
              </a:defRPr>
            </a:lvl4pPr>
            <a:lvl5pPr lvl="4" algn="ctr">
              <a:lnSpc>
                <a:spcPct val="115000"/>
              </a:lnSpc>
              <a:spcBef>
                <a:spcPts val="0"/>
              </a:spcBef>
              <a:spcAft>
                <a:spcPts val="0"/>
              </a:spcAft>
              <a:buSzPts val="3600"/>
              <a:buNone/>
              <a:defRPr>
                <a:latin typeface="Arimo Medium"/>
                <a:ea typeface="Arimo Medium"/>
                <a:cs typeface="Arimo Medium"/>
                <a:sym typeface="Arimo Medium"/>
              </a:defRPr>
            </a:lvl5pPr>
            <a:lvl6pPr lvl="5" algn="ctr">
              <a:lnSpc>
                <a:spcPct val="115000"/>
              </a:lnSpc>
              <a:spcBef>
                <a:spcPts val="0"/>
              </a:spcBef>
              <a:spcAft>
                <a:spcPts val="0"/>
              </a:spcAft>
              <a:buSzPts val="3600"/>
              <a:buNone/>
              <a:defRPr>
                <a:latin typeface="Arimo Medium"/>
                <a:ea typeface="Arimo Medium"/>
                <a:cs typeface="Arimo Medium"/>
                <a:sym typeface="Arimo Medium"/>
              </a:defRPr>
            </a:lvl6pPr>
            <a:lvl7pPr lvl="6" algn="ctr">
              <a:lnSpc>
                <a:spcPct val="115000"/>
              </a:lnSpc>
              <a:spcBef>
                <a:spcPts val="0"/>
              </a:spcBef>
              <a:spcAft>
                <a:spcPts val="0"/>
              </a:spcAft>
              <a:buSzPts val="3600"/>
              <a:buNone/>
              <a:defRPr>
                <a:latin typeface="Arimo Medium"/>
                <a:ea typeface="Arimo Medium"/>
                <a:cs typeface="Arimo Medium"/>
                <a:sym typeface="Arimo Medium"/>
              </a:defRPr>
            </a:lvl7pPr>
            <a:lvl8pPr lvl="7" algn="ctr">
              <a:lnSpc>
                <a:spcPct val="115000"/>
              </a:lnSpc>
              <a:spcBef>
                <a:spcPts val="0"/>
              </a:spcBef>
              <a:spcAft>
                <a:spcPts val="0"/>
              </a:spcAft>
              <a:buSzPts val="3600"/>
              <a:buNone/>
              <a:defRPr>
                <a:latin typeface="Arimo Medium"/>
                <a:ea typeface="Arimo Medium"/>
                <a:cs typeface="Arimo Medium"/>
                <a:sym typeface="Arimo Medium"/>
              </a:defRPr>
            </a:lvl8pPr>
            <a:lvl9pPr lvl="8" algn="ctr">
              <a:lnSpc>
                <a:spcPct val="115000"/>
              </a:lnSpc>
              <a:spcBef>
                <a:spcPts val="0"/>
              </a:spcBef>
              <a:spcAft>
                <a:spcPts val="0"/>
              </a:spcAft>
              <a:buSzPts val="3600"/>
              <a:buNone/>
              <a:defRPr>
                <a:latin typeface="Arimo Medium"/>
                <a:ea typeface="Arimo Medium"/>
                <a:cs typeface="Arimo Medium"/>
                <a:sym typeface="Arimo Medium"/>
              </a:defRPr>
            </a:lvl9pPr>
          </a:lstStyle>
          <a:p/>
        </p:txBody>
      </p:sp>
      <p:sp>
        <p:nvSpPr>
          <p:cNvPr id="134" name="Google Shape;134;p35"/>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CUSTOM_11">
    <p:bg>
      <p:bgPr>
        <a:solidFill>
          <a:schemeClr val="accent5"/>
        </a:solidFill>
      </p:bgPr>
    </p:bg>
    <p:spTree>
      <p:nvGrpSpPr>
        <p:cNvPr id="135" name="Shape 135"/>
        <p:cNvGrpSpPr/>
        <p:nvPr/>
      </p:nvGrpSpPr>
      <p:grpSpPr>
        <a:xfrm>
          <a:off x="0" y="0"/>
          <a:ext cx="0" cy="0"/>
          <a:chOff x="0" y="0"/>
          <a:chExt cx="0" cy="0"/>
        </a:xfrm>
      </p:grpSpPr>
      <p:sp>
        <p:nvSpPr>
          <p:cNvPr id="136" name="Google Shape;136;p36"/>
          <p:cNvSpPr/>
          <p:nvPr>
            <p:ph idx="2" type="pic"/>
          </p:nvPr>
        </p:nvSpPr>
        <p:spPr>
          <a:xfrm>
            <a:off x="7480825" y="734600"/>
            <a:ext cx="1383900" cy="1660200"/>
          </a:xfrm>
          <a:prstGeom prst="roundRect">
            <a:avLst>
              <a:gd fmla="val 11646" name="adj"/>
            </a:avLst>
          </a:prstGeom>
          <a:noFill/>
          <a:ln>
            <a:noFill/>
          </a:ln>
        </p:spPr>
      </p:sp>
      <p:sp>
        <p:nvSpPr>
          <p:cNvPr id="137" name="Google Shape;137;p36"/>
          <p:cNvSpPr/>
          <p:nvPr>
            <p:ph idx="3" type="pic"/>
          </p:nvPr>
        </p:nvSpPr>
        <p:spPr>
          <a:xfrm>
            <a:off x="7480825" y="2521175"/>
            <a:ext cx="1383900" cy="1879200"/>
          </a:xfrm>
          <a:prstGeom prst="roundRect">
            <a:avLst>
              <a:gd fmla="val 11646" name="adj"/>
            </a:avLst>
          </a:prstGeom>
          <a:noFill/>
          <a:ln>
            <a:noFill/>
          </a:ln>
        </p:spPr>
      </p:sp>
      <p:sp>
        <p:nvSpPr>
          <p:cNvPr id="138" name="Google Shape;138;p36"/>
          <p:cNvSpPr/>
          <p:nvPr>
            <p:ph idx="4" type="pic"/>
          </p:nvPr>
        </p:nvSpPr>
        <p:spPr>
          <a:xfrm>
            <a:off x="4665550" y="850900"/>
            <a:ext cx="2589300" cy="3433200"/>
          </a:xfrm>
          <a:prstGeom prst="roundRect">
            <a:avLst>
              <a:gd fmla="val 6330" name="adj"/>
            </a:avLst>
          </a:prstGeom>
          <a:noFill/>
          <a:ln>
            <a:noFill/>
          </a:ln>
        </p:spPr>
      </p:sp>
      <p:sp>
        <p:nvSpPr>
          <p:cNvPr id="139" name="Google Shape;139;p36"/>
          <p:cNvSpPr txBox="1"/>
          <p:nvPr>
            <p:ph type="title"/>
          </p:nvPr>
        </p:nvSpPr>
        <p:spPr>
          <a:xfrm>
            <a:off x="2775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0" name="Google Shape;140;p36"/>
          <p:cNvSpPr txBox="1"/>
          <p:nvPr>
            <p:ph idx="5" type="title"/>
          </p:nvPr>
        </p:nvSpPr>
        <p:spPr>
          <a:xfrm>
            <a:off x="2775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1" name="Google Shape;141;p36"/>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42" name="Google Shape;142;p36"/>
          <p:cNvSpPr txBox="1"/>
          <p:nvPr>
            <p:ph idx="6"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43" name="Google Shape;143;p36"/>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11_1">
    <p:bg>
      <p:bgPr>
        <a:solidFill>
          <a:schemeClr val="accent5"/>
        </a:solidFill>
      </p:bgPr>
    </p:bg>
    <p:spTree>
      <p:nvGrpSpPr>
        <p:cNvPr id="144" name="Shape 144"/>
        <p:cNvGrpSpPr/>
        <p:nvPr/>
      </p:nvGrpSpPr>
      <p:grpSpPr>
        <a:xfrm>
          <a:off x="0" y="0"/>
          <a:ext cx="0" cy="0"/>
          <a:chOff x="0" y="0"/>
          <a:chExt cx="0" cy="0"/>
        </a:xfrm>
      </p:grpSpPr>
      <p:sp>
        <p:nvSpPr>
          <p:cNvPr id="145" name="Google Shape;145;p37"/>
          <p:cNvSpPr/>
          <p:nvPr/>
        </p:nvSpPr>
        <p:spPr>
          <a:xfrm>
            <a:off x="6107109" y="582300"/>
            <a:ext cx="2759400" cy="3586200"/>
          </a:xfrm>
          <a:prstGeom prst="roundRect">
            <a:avLst>
              <a:gd fmla="val 867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146" name="Google Shape;146;p37"/>
          <p:cNvSpPr/>
          <p:nvPr>
            <p:ph idx="2" type="pic"/>
          </p:nvPr>
        </p:nvSpPr>
        <p:spPr>
          <a:xfrm>
            <a:off x="6220309" y="696000"/>
            <a:ext cx="2532900" cy="3358800"/>
          </a:xfrm>
          <a:prstGeom prst="roundRect">
            <a:avLst>
              <a:gd fmla="val 7223" name="adj"/>
            </a:avLst>
          </a:prstGeom>
          <a:noFill/>
          <a:ln>
            <a:noFill/>
          </a:ln>
        </p:spPr>
      </p:sp>
      <p:sp>
        <p:nvSpPr>
          <p:cNvPr id="147" name="Google Shape;147;p37"/>
          <p:cNvSpPr txBox="1"/>
          <p:nvPr>
            <p:ph type="title"/>
          </p:nvPr>
        </p:nvSpPr>
        <p:spPr>
          <a:xfrm>
            <a:off x="2775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8" name="Google Shape;148;p37"/>
          <p:cNvSpPr txBox="1"/>
          <p:nvPr>
            <p:ph idx="3" type="title"/>
          </p:nvPr>
        </p:nvSpPr>
        <p:spPr>
          <a:xfrm>
            <a:off x="2775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9" name="Google Shape;149;p37"/>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0" name="Google Shape;150;p37"/>
          <p:cNvSpPr txBox="1"/>
          <p:nvPr>
            <p:ph idx="4"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1" name="Google Shape;151;p37"/>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p:cSld name="CUSTOM_11_1_1">
    <p:bg>
      <p:bgPr>
        <a:solidFill>
          <a:schemeClr val="accent5"/>
        </a:solidFill>
      </p:bgPr>
    </p:bg>
    <p:spTree>
      <p:nvGrpSpPr>
        <p:cNvPr id="152" name="Shape 152"/>
        <p:cNvGrpSpPr/>
        <p:nvPr/>
      </p:nvGrpSpPr>
      <p:grpSpPr>
        <a:xfrm>
          <a:off x="0" y="0"/>
          <a:ext cx="0" cy="0"/>
          <a:chOff x="0" y="0"/>
          <a:chExt cx="0" cy="0"/>
        </a:xfrm>
      </p:grpSpPr>
      <p:sp>
        <p:nvSpPr>
          <p:cNvPr id="153" name="Google Shape;153;p38"/>
          <p:cNvSpPr txBox="1"/>
          <p:nvPr>
            <p:ph type="title"/>
          </p:nvPr>
        </p:nvSpPr>
        <p:spPr>
          <a:xfrm>
            <a:off x="2775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54" name="Google Shape;154;p38"/>
          <p:cNvSpPr txBox="1"/>
          <p:nvPr>
            <p:ph idx="2" type="title"/>
          </p:nvPr>
        </p:nvSpPr>
        <p:spPr>
          <a:xfrm>
            <a:off x="2775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55" name="Google Shape;155;p38"/>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6" name="Google Shape;156;p38"/>
          <p:cNvSpPr txBox="1"/>
          <p:nvPr>
            <p:ph idx="3"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7" name="Google Shape;157;p38"/>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CUSTOM_13">
    <p:bg>
      <p:bgPr>
        <a:solidFill>
          <a:schemeClr val="accent5"/>
        </a:solidFill>
      </p:bgPr>
    </p:bg>
    <p:spTree>
      <p:nvGrpSpPr>
        <p:cNvPr id="158" name="Shape 158"/>
        <p:cNvGrpSpPr/>
        <p:nvPr/>
      </p:nvGrpSpPr>
      <p:grpSpPr>
        <a:xfrm>
          <a:off x="0" y="0"/>
          <a:ext cx="0" cy="0"/>
          <a:chOff x="0" y="0"/>
          <a:chExt cx="0" cy="0"/>
        </a:xfrm>
      </p:grpSpPr>
      <p:sp>
        <p:nvSpPr>
          <p:cNvPr id="159" name="Google Shape;159;p39"/>
          <p:cNvSpPr/>
          <p:nvPr>
            <p:ph idx="2" type="pic"/>
          </p:nvPr>
        </p:nvSpPr>
        <p:spPr>
          <a:xfrm>
            <a:off x="502800" y="2080575"/>
            <a:ext cx="603600" cy="603600"/>
          </a:xfrm>
          <a:prstGeom prst="ellipse">
            <a:avLst/>
          </a:prstGeom>
          <a:noFill/>
          <a:ln>
            <a:noFill/>
          </a:ln>
        </p:spPr>
      </p:sp>
      <p:sp>
        <p:nvSpPr>
          <p:cNvPr id="160" name="Google Shape;160;p39"/>
          <p:cNvSpPr/>
          <p:nvPr>
            <p:ph idx="3" type="pic"/>
          </p:nvPr>
        </p:nvSpPr>
        <p:spPr>
          <a:xfrm>
            <a:off x="6334750" y="2080575"/>
            <a:ext cx="603600" cy="603600"/>
          </a:xfrm>
          <a:prstGeom prst="ellipse">
            <a:avLst/>
          </a:prstGeom>
          <a:noFill/>
          <a:ln>
            <a:noFill/>
          </a:ln>
        </p:spPr>
      </p:sp>
      <p:sp>
        <p:nvSpPr>
          <p:cNvPr id="161" name="Google Shape;161;p39"/>
          <p:cNvSpPr/>
          <p:nvPr>
            <p:ph idx="4" type="pic"/>
          </p:nvPr>
        </p:nvSpPr>
        <p:spPr>
          <a:xfrm>
            <a:off x="3418775" y="2080550"/>
            <a:ext cx="603600" cy="603600"/>
          </a:xfrm>
          <a:prstGeom prst="ellipse">
            <a:avLst/>
          </a:prstGeom>
          <a:noFill/>
          <a:ln>
            <a:noFill/>
          </a:ln>
        </p:spPr>
      </p:sp>
      <p:sp>
        <p:nvSpPr>
          <p:cNvPr id="162" name="Google Shape;162;p39"/>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163" name="Google Shape;163;p39"/>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64" name="Google Shape;164;p39"/>
          <p:cNvSpPr txBox="1"/>
          <p:nvPr>
            <p:ph idx="5"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65" name="Google Shape;165;p39"/>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9"/>
          <p:cNvSpPr txBox="1"/>
          <p:nvPr>
            <p:ph idx="6" type="body"/>
          </p:nvPr>
        </p:nvSpPr>
        <p:spPr>
          <a:xfrm>
            <a:off x="480250" y="3608000"/>
            <a:ext cx="23865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167" name="Google Shape;167;p39"/>
          <p:cNvSpPr txBox="1"/>
          <p:nvPr>
            <p:ph idx="7" type="body"/>
          </p:nvPr>
        </p:nvSpPr>
        <p:spPr>
          <a:xfrm>
            <a:off x="3422476" y="3608000"/>
            <a:ext cx="23865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168" name="Google Shape;168;p39"/>
          <p:cNvSpPr txBox="1"/>
          <p:nvPr>
            <p:ph idx="8" type="body"/>
          </p:nvPr>
        </p:nvSpPr>
        <p:spPr>
          <a:xfrm>
            <a:off x="6326625" y="3608000"/>
            <a:ext cx="23172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169" name="Google Shape;169;p39"/>
          <p:cNvSpPr txBox="1"/>
          <p:nvPr>
            <p:ph idx="9" type="subTitle"/>
          </p:nvPr>
        </p:nvSpPr>
        <p:spPr>
          <a:xfrm>
            <a:off x="480251" y="2861025"/>
            <a:ext cx="2386500" cy="66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Font typeface="Arimo"/>
              <a:buNone/>
              <a:defRPr sz="2000">
                <a:latin typeface="Arimo"/>
                <a:ea typeface="Arimo"/>
                <a:cs typeface="Arimo"/>
                <a:sym typeface="Arimo"/>
              </a:defRPr>
            </a:lvl2pPr>
            <a:lvl3pPr lvl="2" algn="l">
              <a:lnSpc>
                <a:spcPct val="100000"/>
              </a:lnSpc>
              <a:spcBef>
                <a:spcPts val="0"/>
              </a:spcBef>
              <a:spcAft>
                <a:spcPts val="0"/>
              </a:spcAft>
              <a:buSzPts val="2000"/>
              <a:buFont typeface="Arimo"/>
              <a:buNone/>
              <a:defRPr sz="2000">
                <a:latin typeface="Arimo"/>
                <a:ea typeface="Arimo"/>
                <a:cs typeface="Arimo"/>
                <a:sym typeface="Arimo"/>
              </a:defRPr>
            </a:lvl3pPr>
            <a:lvl4pPr lvl="3" algn="l">
              <a:lnSpc>
                <a:spcPct val="100000"/>
              </a:lnSpc>
              <a:spcBef>
                <a:spcPts val="0"/>
              </a:spcBef>
              <a:spcAft>
                <a:spcPts val="0"/>
              </a:spcAft>
              <a:buSzPts val="2000"/>
              <a:buFont typeface="Arimo"/>
              <a:buNone/>
              <a:defRPr sz="2000">
                <a:latin typeface="Arimo"/>
                <a:ea typeface="Arimo"/>
                <a:cs typeface="Arimo"/>
                <a:sym typeface="Arimo"/>
              </a:defRPr>
            </a:lvl4pPr>
            <a:lvl5pPr lvl="4" algn="l">
              <a:lnSpc>
                <a:spcPct val="100000"/>
              </a:lnSpc>
              <a:spcBef>
                <a:spcPts val="0"/>
              </a:spcBef>
              <a:spcAft>
                <a:spcPts val="0"/>
              </a:spcAft>
              <a:buSzPts val="2000"/>
              <a:buFont typeface="Arimo"/>
              <a:buNone/>
              <a:defRPr sz="2000">
                <a:latin typeface="Arimo"/>
                <a:ea typeface="Arimo"/>
                <a:cs typeface="Arimo"/>
                <a:sym typeface="Arimo"/>
              </a:defRPr>
            </a:lvl5pPr>
            <a:lvl6pPr lvl="5" algn="l">
              <a:lnSpc>
                <a:spcPct val="100000"/>
              </a:lnSpc>
              <a:spcBef>
                <a:spcPts val="0"/>
              </a:spcBef>
              <a:spcAft>
                <a:spcPts val="0"/>
              </a:spcAft>
              <a:buSzPts val="2000"/>
              <a:buFont typeface="Arimo"/>
              <a:buNone/>
              <a:defRPr sz="2000">
                <a:latin typeface="Arimo"/>
                <a:ea typeface="Arimo"/>
                <a:cs typeface="Arimo"/>
                <a:sym typeface="Arimo"/>
              </a:defRPr>
            </a:lvl6pPr>
            <a:lvl7pPr lvl="6" algn="l">
              <a:lnSpc>
                <a:spcPct val="100000"/>
              </a:lnSpc>
              <a:spcBef>
                <a:spcPts val="0"/>
              </a:spcBef>
              <a:spcAft>
                <a:spcPts val="0"/>
              </a:spcAft>
              <a:buSzPts val="2000"/>
              <a:buFont typeface="Arimo"/>
              <a:buNone/>
              <a:defRPr sz="2000">
                <a:latin typeface="Arimo"/>
                <a:ea typeface="Arimo"/>
                <a:cs typeface="Arimo"/>
                <a:sym typeface="Arimo"/>
              </a:defRPr>
            </a:lvl7pPr>
            <a:lvl8pPr lvl="7" algn="l">
              <a:lnSpc>
                <a:spcPct val="100000"/>
              </a:lnSpc>
              <a:spcBef>
                <a:spcPts val="0"/>
              </a:spcBef>
              <a:spcAft>
                <a:spcPts val="0"/>
              </a:spcAft>
              <a:buSzPts val="2000"/>
              <a:buFont typeface="Arimo"/>
              <a:buNone/>
              <a:defRPr sz="2000">
                <a:latin typeface="Arimo"/>
                <a:ea typeface="Arimo"/>
                <a:cs typeface="Arimo"/>
                <a:sym typeface="Arimo"/>
              </a:defRPr>
            </a:lvl8pPr>
            <a:lvl9pPr lvl="8" algn="l">
              <a:lnSpc>
                <a:spcPct val="100000"/>
              </a:lnSpc>
              <a:spcBef>
                <a:spcPts val="0"/>
              </a:spcBef>
              <a:spcAft>
                <a:spcPts val="0"/>
              </a:spcAft>
              <a:buSzPts val="2000"/>
              <a:buFont typeface="Arimo"/>
              <a:buNone/>
              <a:defRPr sz="2000">
                <a:latin typeface="Arimo"/>
                <a:ea typeface="Arimo"/>
                <a:cs typeface="Arimo"/>
                <a:sym typeface="Arimo"/>
              </a:defRPr>
            </a:lvl9pPr>
          </a:lstStyle>
          <a:p/>
        </p:txBody>
      </p:sp>
      <p:sp>
        <p:nvSpPr>
          <p:cNvPr id="170" name="Google Shape;170;p39"/>
          <p:cNvSpPr txBox="1"/>
          <p:nvPr>
            <p:ph idx="13" type="subTitle"/>
          </p:nvPr>
        </p:nvSpPr>
        <p:spPr>
          <a:xfrm>
            <a:off x="3422476" y="2861025"/>
            <a:ext cx="2386500" cy="66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Font typeface="Arimo"/>
              <a:buNone/>
              <a:defRPr sz="2000">
                <a:latin typeface="Arimo"/>
                <a:ea typeface="Arimo"/>
                <a:cs typeface="Arimo"/>
                <a:sym typeface="Arimo"/>
              </a:defRPr>
            </a:lvl2pPr>
            <a:lvl3pPr lvl="2" algn="l">
              <a:lnSpc>
                <a:spcPct val="100000"/>
              </a:lnSpc>
              <a:spcBef>
                <a:spcPts val="0"/>
              </a:spcBef>
              <a:spcAft>
                <a:spcPts val="0"/>
              </a:spcAft>
              <a:buSzPts val="2000"/>
              <a:buFont typeface="Arimo"/>
              <a:buNone/>
              <a:defRPr sz="2000">
                <a:latin typeface="Arimo"/>
                <a:ea typeface="Arimo"/>
                <a:cs typeface="Arimo"/>
                <a:sym typeface="Arimo"/>
              </a:defRPr>
            </a:lvl3pPr>
            <a:lvl4pPr lvl="3" algn="l">
              <a:lnSpc>
                <a:spcPct val="100000"/>
              </a:lnSpc>
              <a:spcBef>
                <a:spcPts val="0"/>
              </a:spcBef>
              <a:spcAft>
                <a:spcPts val="0"/>
              </a:spcAft>
              <a:buSzPts val="2000"/>
              <a:buFont typeface="Arimo"/>
              <a:buNone/>
              <a:defRPr sz="2000">
                <a:latin typeface="Arimo"/>
                <a:ea typeface="Arimo"/>
                <a:cs typeface="Arimo"/>
                <a:sym typeface="Arimo"/>
              </a:defRPr>
            </a:lvl4pPr>
            <a:lvl5pPr lvl="4" algn="l">
              <a:lnSpc>
                <a:spcPct val="100000"/>
              </a:lnSpc>
              <a:spcBef>
                <a:spcPts val="0"/>
              </a:spcBef>
              <a:spcAft>
                <a:spcPts val="0"/>
              </a:spcAft>
              <a:buSzPts val="2000"/>
              <a:buFont typeface="Arimo"/>
              <a:buNone/>
              <a:defRPr sz="2000">
                <a:latin typeface="Arimo"/>
                <a:ea typeface="Arimo"/>
                <a:cs typeface="Arimo"/>
                <a:sym typeface="Arimo"/>
              </a:defRPr>
            </a:lvl5pPr>
            <a:lvl6pPr lvl="5" algn="l">
              <a:lnSpc>
                <a:spcPct val="100000"/>
              </a:lnSpc>
              <a:spcBef>
                <a:spcPts val="0"/>
              </a:spcBef>
              <a:spcAft>
                <a:spcPts val="0"/>
              </a:spcAft>
              <a:buSzPts val="2000"/>
              <a:buFont typeface="Arimo"/>
              <a:buNone/>
              <a:defRPr sz="2000">
                <a:latin typeface="Arimo"/>
                <a:ea typeface="Arimo"/>
                <a:cs typeface="Arimo"/>
                <a:sym typeface="Arimo"/>
              </a:defRPr>
            </a:lvl6pPr>
            <a:lvl7pPr lvl="6" algn="l">
              <a:lnSpc>
                <a:spcPct val="100000"/>
              </a:lnSpc>
              <a:spcBef>
                <a:spcPts val="0"/>
              </a:spcBef>
              <a:spcAft>
                <a:spcPts val="0"/>
              </a:spcAft>
              <a:buSzPts val="2000"/>
              <a:buFont typeface="Arimo"/>
              <a:buNone/>
              <a:defRPr sz="2000">
                <a:latin typeface="Arimo"/>
                <a:ea typeface="Arimo"/>
                <a:cs typeface="Arimo"/>
                <a:sym typeface="Arimo"/>
              </a:defRPr>
            </a:lvl7pPr>
            <a:lvl8pPr lvl="7" algn="l">
              <a:lnSpc>
                <a:spcPct val="100000"/>
              </a:lnSpc>
              <a:spcBef>
                <a:spcPts val="0"/>
              </a:spcBef>
              <a:spcAft>
                <a:spcPts val="0"/>
              </a:spcAft>
              <a:buSzPts val="2000"/>
              <a:buFont typeface="Arimo"/>
              <a:buNone/>
              <a:defRPr sz="2000">
                <a:latin typeface="Arimo"/>
                <a:ea typeface="Arimo"/>
                <a:cs typeface="Arimo"/>
                <a:sym typeface="Arimo"/>
              </a:defRPr>
            </a:lvl8pPr>
            <a:lvl9pPr lvl="8" algn="l">
              <a:lnSpc>
                <a:spcPct val="100000"/>
              </a:lnSpc>
              <a:spcBef>
                <a:spcPts val="0"/>
              </a:spcBef>
              <a:spcAft>
                <a:spcPts val="0"/>
              </a:spcAft>
              <a:buSzPts val="2000"/>
              <a:buFont typeface="Arimo"/>
              <a:buNone/>
              <a:defRPr sz="2000">
                <a:latin typeface="Arimo"/>
                <a:ea typeface="Arimo"/>
                <a:cs typeface="Arimo"/>
                <a:sym typeface="Arimo"/>
              </a:defRPr>
            </a:lvl9pPr>
          </a:lstStyle>
          <a:p/>
        </p:txBody>
      </p:sp>
      <p:sp>
        <p:nvSpPr>
          <p:cNvPr id="171" name="Google Shape;171;p39"/>
          <p:cNvSpPr txBox="1"/>
          <p:nvPr>
            <p:ph idx="14" type="subTitle"/>
          </p:nvPr>
        </p:nvSpPr>
        <p:spPr>
          <a:xfrm>
            <a:off x="6328801" y="2861025"/>
            <a:ext cx="2386500" cy="66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Font typeface="Arimo"/>
              <a:buNone/>
              <a:defRPr sz="2000">
                <a:latin typeface="Arimo"/>
                <a:ea typeface="Arimo"/>
                <a:cs typeface="Arimo"/>
                <a:sym typeface="Arimo"/>
              </a:defRPr>
            </a:lvl2pPr>
            <a:lvl3pPr lvl="2" algn="l">
              <a:lnSpc>
                <a:spcPct val="100000"/>
              </a:lnSpc>
              <a:spcBef>
                <a:spcPts val="0"/>
              </a:spcBef>
              <a:spcAft>
                <a:spcPts val="0"/>
              </a:spcAft>
              <a:buSzPts val="2000"/>
              <a:buFont typeface="Arimo"/>
              <a:buNone/>
              <a:defRPr sz="2000">
                <a:latin typeface="Arimo"/>
                <a:ea typeface="Arimo"/>
                <a:cs typeface="Arimo"/>
                <a:sym typeface="Arimo"/>
              </a:defRPr>
            </a:lvl3pPr>
            <a:lvl4pPr lvl="3" algn="l">
              <a:lnSpc>
                <a:spcPct val="100000"/>
              </a:lnSpc>
              <a:spcBef>
                <a:spcPts val="0"/>
              </a:spcBef>
              <a:spcAft>
                <a:spcPts val="0"/>
              </a:spcAft>
              <a:buSzPts val="2000"/>
              <a:buFont typeface="Arimo"/>
              <a:buNone/>
              <a:defRPr sz="2000">
                <a:latin typeface="Arimo"/>
                <a:ea typeface="Arimo"/>
                <a:cs typeface="Arimo"/>
                <a:sym typeface="Arimo"/>
              </a:defRPr>
            </a:lvl4pPr>
            <a:lvl5pPr lvl="4" algn="l">
              <a:lnSpc>
                <a:spcPct val="100000"/>
              </a:lnSpc>
              <a:spcBef>
                <a:spcPts val="0"/>
              </a:spcBef>
              <a:spcAft>
                <a:spcPts val="0"/>
              </a:spcAft>
              <a:buSzPts val="2000"/>
              <a:buFont typeface="Arimo"/>
              <a:buNone/>
              <a:defRPr sz="2000">
                <a:latin typeface="Arimo"/>
                <a:ea typeface="Arimo"/>
                <a:cs typeface="Arimo"/>
                <a:sym typeface="Arimo"/>
              </a:defRPr>
            </a:lvl5pPr>
            <a:lvl6pPr lvl="5" algn="l">
              <a:lnSpc>
                <a:spcPct val="100000"/>
              </a:lnSpc>
              <a:spcBef>
                <a:spcPts val="0"/>
              </a:spcBef>
              <a:spcAft>
                <a:spcPts val="0"/>
              </a:spcAft>
              <a:buSzPts val="2000"/>
              <a:buFont typeface="Arimo"/>
              <a:buNone/>
              <a:defRPr sz="2000">
                <a:latin typeface="Arimo"/>
                <a:ea typeface="Arimo"/>
                <a:cs typeface="Arimo"/>
                <a:sym typeface="Arimo"/>
              </a:defRPr>
            </a:lvl6pPr>
            <a:lvl7pPr lvl="6" algn="l">
              <a:lnSpc>
                <a:spcPct val="100000"/>
              </a:lnSpc>
              <a:spcBef>
                <a:spcPts val="0"/>
              </a:spcBef>
              <a:spcAft>
                <a:spcPts val="0"/>
              </a:spcAft>
              <a:buSzPts val="2000"/>
              <a:buFont typeface="Arimo"/>
              <a:buNone/>
              <a:defRPr sz="2000">
                <a:latin typeface="Arimo"/>
                <a:ea typeface="Arimo"/>
                <a:cs typeface="Arimo"/>
                <a:sym typeface="Arimo"/>
              </a:defRPr>
            </a:lvl7pPr>
            <a:lvl8pPr lvl="7" algn="l">
              <a:lnSpc>
                <a:spcPct val="100000"/>
              </a:lnSpc>
              <a:spcBef>
                <a:spcPts val="0"/>
              </a:spcBef>
              <a:spcAft>
                <a:spcPts val="0"/>
              </a:spcAft>
              <a:buSzPts val="2000"/>
              <a:buFont typeface="Arimo"/>
              <a:buNone/>
              <a:defRPr sz="2000">
                <a:latin typeface="Arimo"/>
                <a:ea typeface="Arimo"/>
                <a:cs typeface="Arimo"/>
                <a:sym typeface="Arimo"/>
              </a:defRPr>
            </a:lvl8pPr>
            <a:lvl9pPr lvl="8" algn="l">
              <a:lnSpc>
                <a:spcPct val="100000"/>
              </a:lnSpc>
              <a:spcBef>
                <a:spcPts val="0"/>
              </a:spcBef>
              <a:spcAft>
                <a:spcPts val="0"/>
              </a:spcAft>
              <a:buSzPts val="2000"/>
              <a:buFont typeface="Arimo"/>
              <a:buNone/>
              <a:defRPr sz="2000">
                <a:latin typeface="Arimo"/>
                <a:ea typeface="Arimo"/>
                <a:cs typeface="Arimo"/>
                <a:sym typeface="Arim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CUSTOM_13_1">
    <p:bg>
      <p:bgPr>
        <a:solidFill>
          <a:schemeClr val="accent5"/>
        </a:solidFill>
      </p:bgPr>
    </p:bg>
    <p:spTree>
      <p:nvGrpSpPr>
        <p:cNvPr id="172" name="Shape 172"/>
        <p:cNvGrpSpPr/>
        <p:nvPr/>
      </p:nvGrpSpPr>
      <p:grpSpPr>
        <a:xfrm>
          <a:off x="0" y="0"/>
          <a:ext cx="0" cy="0"/>
          <a:chOff x="0" y="0"/>
          <a:chExt cx="0" cy="0"/>
        </a:xfrm>
      </p:grpSpPr>
      <p:sp>
        <p:nvSpPr>
          <p:cNvPr id="173" name="Google Shape;173;p40"/>
          <p:cNvSpPr/>
          <p:nvPr>
            <p:ph idx="2" type="pic"/>
          </p:nvPr>
        </p:nvSpPr>
        <p:spPr>
          <a:xfrm>
            <a:off x="4644850" y="1299225"/>
            <a:ext cx="1037700" cy="1056300"/>
          </a:xfrm>
          <a:prstGeom prst="roundRect">
            <a:avLst>
              <a:gd fmla="val 12807" name="adj"/>
            </a:avLst>
          </a:prstGeom>
          <a:noFill/>
          <a:ln>
            <a:noFill/>
          </a:ln>
        </p:spPr>
      </p:sp>
      <p:sp>
        <p:nvSpPr>
          <p:cNvPr id="174" name="Google Shape;174;p40"/>
          <p:cNvSpPr/>
          <p:nvPr>
            <p:ph idx="3" type="pic"/>
          </p:nvPr>
        </p:nvSpPr>
        <p:spPr>
          <a:xfrm>
            <a:off x="4644850" y="3642825"/>
            <a:ext cx="1037700" cy="1056300"/>
          </a:xfrm>
          <a:prstGeom prst="roundRect">
            <a:avLst>
              <a:gd fmla="val 12807" name="adj"/>
            </a:avLst>
          </a:prstGeom>
          <a:noFill/>
          <a:ln>
            <a:noFill/>
          </a:ln>
        </p:spPr>
      </p:sp>
      <p:sp>
        <p:nvSpPr>
          <p:cNvPr id="175" name="Google Shape;175;p40"/>
          <p:cNvSpPr/>
          <p:nvPr>
            <p:ph idx="4" type="pic"/>
          </p:nvPr>
        </p:nvSpPr>
        <p:spPr>
          <a:xfrm>
            <a:off x="7828875" y="2471025"/>
            <a:ext cx="1037700" cy="1056300"/>
          </a:xfrm>
          <a:prstGeom prst="roundRect">
            <a:avLst>
              <a:gd fmla="val 12807" name="adj"/>
            </a:avLst>
          </a:prstGeom>
          <a:noFill/>
          <a:ln>
            <a:noFill/>
          </a:ln>
        </p:spPr>
      </p:sp>
      <p:sp>
        <p:nvSpPr>
          <p:cNvPr id="176" name="Google Shape;176;p40"/>
          <p:cNvSpPr/>
          <p:nvPr>
            <p:ph idx="5" type="pic"/>
          </p:nvPr>
        </p:nvSpPr>
        <p:spPr>
          <a:xfrm>
            <a:off x="373175" y="1147525"/>
            <a:ext cx="3579900" cy="3607500"/>
          </a:xfrm>
          <a:prstGeom prst="roundRect">
            <a:avLst>
              <a:gd fmla="val 11548" name="adj"/>
            </a:avLst>
          </a:prstGeom>
          <a:noFill/>
          <a:ln>
            <a:noFill/>
          </a:ln>
        </p:spPr>
      </p:sp>
      <p:sp>
        <p:nvSpPr>
          <p:cNvPr id="177" name="Google Shape;177;p40"/>
          <p:cNvSpPr txBox="1"/>
          <p:nvPr>
            <p:ph type="title"/>
          </p:nvPr>
        </p:nvSpPr>
        <p:spPr>
          <a:xfrm>
            <a:off x="277500" y="416250"/>
            <a:ext cx="8589000" cy="6267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178" name="Google Shape;178;p40"/>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79" name="Google Shape;179;p40"/>
          <p:cNvSpPr txBox="1"/>
          <p:nvPr>
            <p:ph idx="6"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80" name="Google Shape;180;p40"/>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40"/>
          <p:cNvSpPr txBox="1"/>
          <p:nvPr>
            <p:ph idx="7" type="title"/>
          </p:nvPr>
        </p:nvSpPr>
        <p:spPr>
          <a:xfrm>
            <a:off x="6033800" y="1539375"/>
            <a:ext cx="2477400" cy="23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2000"/>
              <a:buNone/>
              <a:defRPr sz="2000">
                <a:latin typeface="Arimo Medium"/>
                <a:ea typeface="Arimo Medium"/>
                <a:cs typeface="Arimo Medium"/>
                <a:sym typeface="Arimo Medium"/>
              </a:defRPr>
            </a:lvl2pPr>
            <a:lvl3pPr lvl="2" algn="ctr">
              <a:lnSpc>
                <a:spcPct val="115000"/>
              </a:lnSpc>
              <a:spcBef>
                <a:spcPts val="0"/>
              </a:spcBef>
              <a:spcAft>
                <a:spcPts val="0"/>
              </a:spcAft>
              <a:buSzPts val="2000"/>
              <a:buNone/>
              <a:defRPr sz="2000">
                <a:latin typeface="Arimo Medium"/>
                <a:ea typeface="Arimo Medium"/>
                <a:cs typeface="Arimo Medium"/>
                <a:sym typeface="Arimo Medium"/>
              </a:defRPr>
            </a:lvl3pPr>
            <a:lvl4pPr lvl="3" algn="ctr">
              <a:lnSpc>
                <a:spcPct val="115000"/>
              </a:lnSpc>
              <a:spcBef>
                <a:spcPts val="0"/>
              </a:spcBef>
              <a:spcAft>
                <a:spcPts val="0"/>
              </a:spcAft>
              <a:buSzPts val="2000"/>
              <a:buNone/>
              <a:defRPr sz="2000">
                <a:latin typeface="Arimo Medium"/>
                <a:ea typeface="Arimo Medium"/>
                <a:cs typeface="Arimo Medium"/>
                <a:sym typeface="Arimo Medium"/>
              </a:defRPr>
            </a:lvl4pPr>
            <a:lvl5pPr lvl="4" algn="ctr">
              <a:lnSpc>
                <a:spcPct val="115000"/>
              </a:lnSpc>
              <a:spcBef>
                <a:spcPts val="0"/>
              </a:spcBef>
              <a:spcAft>
                <a:spcPts val="0"/>
              </a:spcAft>
              <a:buSzPts val="2000"/>
              <a:buNone/>
              <a:defRPr sz="2000">
                <a:latin typeface="Arimo Medium"/>
                <a:ea typeface="Arimo Medium"/>
                <a:cs typeface="Arimo Medium"/>
                <a:sym typeface="Arimo Medium"/>
              </a:defRPr>
            </a:lvl5pPr>
            <a:lvl6pPr lvl="5" algn="ctr">
              <a:lnSpc>
                <a:spcPct val="115000"/>
              </a:lnSpc>
              <a:spcBef>
                <a:spcPts val="0"/>
              </a:spcBef>
              <a:spcAft>
                <a:spcPts val="0"/>
              </a:spcAft>
              <a:buSzPts val="2000"/>
              <a:buNone/>
              <a:defRPr sz="2000">
                <a:latin typeface="Arimo Medium"/>
                <a:ea typeface="Arimo Medium"/>
                <a:cs typeface="Arimo Medium"/>
                <a:sym typeface="Arimo Medium"/>
              </a:defRPr>
            </a:lvl6pPr>
            <a:lvl7pPr lvl="6" algn="ctr">
              <a:lnSpc>
                <a:spcPct val="115000"/>
              </a:lnSpc>
              <a:spcBef>
                <a:spcPts val="0"/>
              </a:spcBef>
              <a:spcAft>
                <a:spcPts val="0"/>
              </a:spcAft>
              <a:buSzPts val="2000"/>
              <a:buNone/>
              <a:defRPr sz="2000">
                <a:latin typeface="Arimo Medium"/>
                <a:ea typeface="Arimo Medium"/>
                <a:cs typeface="Arimo Medium"/>
                <a:sym typeface="Arimo Medium"/>
              </a:defRPr>
            </a:lvl7pPr>
            <a:lvl8pPr lvl="7" algn="ctr">
              <a:lnSpc>
                <a:spcPct val="115000"/>
              </a:lnSpc>
              <a:spcBef>
                <a:spcPts val="0"/>
              </a:spcBef>
              <a:spcAft>
                <a:spcPts val="0"/>
              </a:spcAft>
              <a:buSzPts val="2000"/>
              <a:buNone/>
              <a:defRPr sz="2000">
                <a:latin typeface="Arimo Medium"/>
                <a:ea typeface="Arimo Medium"/>
                <a:cs typeface="Arimo Medium"/>
                <a:sym typeface="Arimo Medium"/>
              </a:defRPr>
            </a:lvl8pPr>
            <a:lvl9pPr lvl="8" algn="ctr">
              <a:lnSpc>
                <a:spcPct val="115000"/>
              </a:lnSpc>
              <a:spcBef>
                <a:spcPts val="0"/>
              </a:spcBef>
              <a:spcAft>
                <a:spcPts val="0"/>
              </a:spcAft>
              <a:buSzPts val="2000"/>
              <a:buNone/>
              <a:defRPr sz="2000">
                <a:latin typeface="Arimo Medium"/>
                <a:ea typeface="Arimo Medium"/>
                <a:cs typeface="Arimo Medium"/>
                <a:sym typeface="Arimo Medium"/>
              </a:defRPr>
            </a:lvl9pPr>
          </a:lstStyle>
          <a:p/>
        </p:txBody>
      </p:sp>
      <p:sp>
        <p:nvSpPr>
          <p:cNvPr id="182" name="Google Shape;182;p40"/>
          <p:cNvSpPr txBox="1"/>
          <p:nvPr>
            <p:ph idx="8" type="title"/>
          </p:nvPr>
        </p:nvSpPr>
        <p:spPr>
          <a:xfrm>
            <a:off x="6033800" y="1808625"/>
            <a:ext cx="2832600" cy="525600"/>
          </a:xfrm>
          <a:prstGeom prst="rect">
            <a:avLst/>
          </a:prstGeom>
          <a:noFill/>
          <a:ln>
            <a:noFill/>
          </a:ln>
        </p:spPr>
        <p:txBody>
          <a:bodyPr anchorCtr="0" anchor="t" bIns="182875" lIns="0" spcFirstLastPara="1" rIns="182875" wrap="square" tIns="0">
            <a:noAutofit/>
          </a:bodyPr>
          <a:lstStyle>
            <a:lvl1pPr lvl="0" algn="l">
              <a:lnSpc>
                <a:spcPct val="115000"/>
              </a:lnSpc>
              <a:spcBef>
                <a:spcPts val="0"/>
              </a:spcBef>
              <a:spcAft>
                <a:spcPts val="0"/>
              </a:spcAft>
              <a:buSzPts val="800"/>
              <a:buNone/>
              <a:defRPr sz="800"/>
            </a:lvl1pPr>
            <a:lvl2pPr lvl="1" algn="ctr">
              <a:lnSpc>
                <a:spcPct val="115000"/>
              </a:lnSpc>
              <a:spcBef>
                <a:spcPts val="0"/>
              </a:spcBef>
              <a:spcAft>
                <a:spcPts val="0"/>
              </a:spcAft>
              <a:buSzPts val="1100"/>
              <a:buNone/>
              <a:defRPr sz="1100">
                <a:latin typeface="Arimo Medium"/>
                <a:ea typeface="Arimo Medium"/>
                <a:cs typeface="Arimo Medium"/>
                <a:sym typeface="Arimo Medium"/>
              </a:defRPr>
            </a:lvl2pPr>
            <a:lvl3pPr lvl="2" algn="ctr">
              <a:lnSpc>
                <a:spcPct val="115000"/>
              </a:lnSpc>
              <a:spcBef>
                <a:spcPts val="0"/>
              </a:spcBef>
              <a:spcAft>
                <a:spcPts val="0"/>
              </a:spcAft>
              <a:buSzPts val="1100"/>
              <a:buNone/>
              <a:defRPr sz="1100">
                <a:latin typeface="Arimo Medium"/>
                <a:ea typeface="Arimo Medium"/>
                <a:cs typeface="Arimo Medium"/>
                <a:sym typeface="Arimo Medium"/>
              </a:defRPr>
            </a:lvl3pPr>
            <a:lvl4pPr lvl="3" algn="ctr">
              <a:lnSpc>
                <a:spcPct val="115000"/>
              </a:lnSpc>
              <a:spcBef>
                <a:spcPts val="0"/>
              </a:spcBef>
              <a:spcAft>
                <a:spcPts val="0"/>
              </a:spcAft>
              <a:buSzPts val="1100"/>
              <a:buNone/>
              <a:defRPr sz="1100">
                <a:latin typeface="Arimo Medium"/>
                <a:ea typeface="Arimo Medium"/>
                <a:cs typeface="Arimo Medium"/>
                <a:sym typeface="Arimo Medium"/>
              </a:defRPr>
            </a:lvl4pPr>
            <a:lvl5pPr lvl="4" algn="ctr">
              <a:lnSpc>
                <a:spcPct val="115000"/>
              </a:lnSpc>
              <a:spcBef>
                <a:spcPts val="0"/>
              </a:spcBef>
              <a:spcAft>
                <a:spcPts val="0"/>
              </a:spcAft>
              <a:buSzPts val="1100"/>
              <a:buNone/>
              <a:defRPr sz="1100">
                <a:latin typeface="Arimo Medium"/>
                <a:ea typeface="Arimo Medium"/>
                <a:cs typeface="Arimo Medium"/>
                <a:sym typeface="Arimo Medium"/>
              </a:defRPr>
            </a:lvl5pPr>
            <a:lvl6pPr lvl="5" algn="ctr">
              <a:lnSpc>
                <a:spcPct val="115000"/>
              </a:lnSpc>
              <a:spcBef>
                <a:spcPts val="0"/>
              </a:spcBef>
              <a:spcAft>
                <a:spcPts val="0"/>
              </a:spcAft>
              <a:buSzPts val="1100"/>
              <a:buNone/>
              <a:defRPr sz="1100">
                <a:latin typeface="Arimo Medium"/>
                <a:ea typeface="Arimo Medium"/>
                <a:cs typeface="Arimo Medium"/>
                <a:sym typeface="Arimo Medium"/>
              </a:defRPr>
            </a:lvl6pPr>
            <a:lvl7pPr lvl="6" algn="ctr">
              <a:lnSpc>
                <a:spcPct val="115000"/>
              </a:lnSpc>
              <a:spcBef>
                <a:spcPts val="0"/>
              </a:spcBef>
              <a:spcAft>
                <a:spcPts val="0"/>
              </a:spcAft>
              <a:buSzPts val="1100"/>
              <a:buNone/>
              <a:defRPr sz="1100">
                <a:latin typeface="Arimo Medium"/>
                <a:ea typeface="Arimo Medium"/>
                <a:cs typeface="Arimo Medium"/>
                <a:sym typeface="Arimo Medium"/>
              </a:defRPr>
            </a:lvl7pPr>
            <a:lvl8pPr lvl="7" algn="ctr">
              <a:lnSpc>
                <a:spcPct val="115000"/>
              </a:lnSpc>
              <a:spcBef>
                <a:spcPts val="0"/>
              </a:spcBef>
              <a:spcAft>
                <a:spcPts val="0"/>
              </a:spcAft>
              <a:buSzPts val="1100"/>
              <a:buNone/>
              <a:defRPr sz="1100">
                <a:latin typeface="Arimo Medium"/>
                <a:ea typeface="Arimo Medium"/>
                <a:cs typeface="Arimo Medium"/>
                <a:sym typeface="Arimo Medium"/>
              </a:defRPr>
            </a:lvl8pPr>
            <a:lvl9pPr lvl="8" algn="ctr">
              <a:lnSpc>
                <a:spcPct val="115000"/>
              </a:lnSpc>
              <a:spcBef>
                <a:spcPts val="0"/>
              </a:spcBef>
              <a:spcAft>
                <a:spcPts val="0"/>
              </a:spcAft>
              <a:buSzPts val="1100"/>
              <a:buNone/>
              <a:defRPr sz="1100">
                <a:latin typeface="Arimo Medium"/>
                <a:ea typeface="Arimo Medium"/>
                <a:cs typeface="Arimo Medium"/>
                <a:sym typeface="Arimo Medium"/>
              </a:defRPr>
            </a:lvl9pPr>
          </a:lstStyle>
          <a:p/>
        </p:txBody>
      </p:sp>
      <p:sp>
        <p:nvSpPr>
          <p:cNvPr id="183" name="Google Shape;183;p40"/>
          <p:cNvSpPr txBox="1"/>
          <p:nvPr>
            <p:ph idx="9" type="title"/>
          </p:nvPr>
        </p:nvSpPr>
        <p:spPr>
          <a:xfrm>
            <a:off x="4869750" y="2711175"/>
            <a:ext cx="2477400" cy="23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2000"/>
              <a:buNone/>
              <a:defRPr sz="2000">
                <a:latin typeface="Arimo Medium"/>
                <a:ea typeface="Arimo Medium"/>
                <a:cs typeface="Arimo Medium"/>
                <a:sym typeface="Arimo Medium"/>
              </a:defRPr>
            </a:lvl2pPr>
            <a:lvl3pPr lvl="2" algn="ctr">
              <a:lnSpc>
                <a:spcPct val="115000"/>
              </a:lnSpc>
              <a:spcBef>
                <a:spcPts val="0"/>
              </a:spcBef>
              <a:spcAft>
                <a:spcPts val="0"/>
              </a:spcAft>
              <a:buSzPts val="2000"/>
              <a:buNone/>
              <a:defRPr sz="2000">
                <a:latin typeface="Arimo Medium"/>
                <a:ea typeface="Arimo Medium"/>
                <a:cs typeface="Arimo Medium"/>
                <a:sym typeface="Arimo Medium"/>
              </a:defRPr>
            </a:lvl3pPr>
            <a:lvl4pPr lvl="3" algn="ctr">
              <a:lnSpc>
                <a:spcPct val="115000"/>
              </a:lnSpc>
              <a:spcBef>
                <a:spcPts val="0"/>
              </a:spcBef>
              <a:spcAft>
                <a:spcPts val="0"/>
              </a:spcAft>
              <a:buSzPts val="2000"/>
              <a:buNone/>
              <a:defRPr sz="2000">
                <a:latin typeface="Arimo Medium"/>
                <a:ea typeface="Arimo Medium"/>
                <a:cs typeface="Arimo Medium"/>
                <a:sym typeface="Arimo Medium"/>
              </a:defRPr>
            </a:lvl4pPr>
            <a:lvl5pPr lvl="4" algn="ctr">
              <a:lnSpc>
                <a:spcPct val="115000"/>
              </a:lnSpc>
              <a:spcBef>
                <a:spcPts val="0"/>
              </a:spcBef>
              <a:spcAft>
                <a:spcPts val="0"/>
              </a:spcAft>
              <a:buSzPts val="2000"/>
              <a:buNone/>
              <a:defRPr sz="2000">
                <a:latin typeface="Arimo Medium"/>
                <a:ea typeface="Arimo Medium"/>
                <a:cs typeface="Arimo Medium"/>
                <a:sym typeface="Arimo Medium"/>
              </a:defRPr>
            </a:lvl5pPr>
            <a:lvl6pPr lvl="5" algn="ctr">
              <a:lnSpc>
                <a:spcPct val="115000"/>
              </a:lnSpc>
              <a:spcBef>
                <a:spcPts val="0"/>
              </a:spcBef>
              <a:spcAft>
                <a:spcPts val="0"/>
              </a:spcAft>
              <a:buSzPts val="2000"/>
              <a:buNone/>
              <a:defRPr sz="2000">
                <a:latin typeface="Arimo Medium"/>
                <a:ea typeface="Arimo Medium"/>
                <a:cs typeface="Arimo Medium"/>
                <a:sym typeface="Arimo Medium"/>
              </a:defRPr>
            </a:lvl6pPr>
            <a:lvl7pPr lvl="6" algn="ctr">
              <a:lnSpc>
                <a:spcPct val="115000"/>
              </a:lnSpc>
              <a:spcBef>
                <a:spcPts val="0"/>
              </a:spcBef>
              <a:spcAft>
                <a:spcPts val="0"/>
              </a:spcAft>
              <a:buSzPts val="2000"/>
              <a:buNone/>
              <a:defRPr sz="2000">
                <a:latin typeface="Arimo Medium"/>
                <a:ea typeface="Arimo Medium"/>
                <a:cs typeface="Arimo Medium"/>
                <a:sym typeface="Arimo Medium"/>
              </a:defRPr>
            </a:lvl7pPr>
            <a:lvl8pPr lvl="7" algn="ctr">
              <a:lnSpc>
                <a:spcPct val="115000"/>
              </a:lnSpc>
              <a:spcBef>
                <a:spcPts val="0"/>
              </a:spcBef>
              <a:spcAft>
                <a:spcPts val="0"/>
              </a:spcAft>
              <a:buSzPts val="2000"/>
              <a:buNone/>
              <a:defRPr sz="2000">
                <a:latin typeface="Arimo Medium"/>
                <a:ea typeface="Arimo Medium"/>
                <a:cs typeface="Arimo Medium"/>
                <a:sym typeface="Arimo Medium"/>
              </a:defRPr>
            </a:lvl8pPr>
            <a:lvl9pPr lvl="8" algn="ctr">
              <a:lnSpc>
                <a:spcPct val="115000"/>
              </a:lnSpc>
              <a:spcBef>
                <a:spcPts val="0"/>
              </a:spcBef>
              <a:spcAft>
                <a:spcPts val="0"/>
              </a:spcAft>
              <a:buSzPts val="2000"/>
              <a:buNone/>
              <a:defRPr sz="2000">
                <a:latin typeface="Arimo Medium"/>
                <a:ea typeface="Arimo Medium"/>
                <a:cs typeface="Arimo Medium"/>
                <a:sym typeface="Arimo Medium"/>
              </a:defRPr>
            </a:lvl9pPr>
          </a:lstStyle>
          <a:p/>
        </p:txBody>
      </p:sp>
      <p:sp>
        <p:nvSpPr>
          <p:cNvPr id="184" name="Google Shape;184;p40"/>
          <p:cNvSpPr txBox="1"/>
          <p:nvPr>
            <p:ph idx="13" type="title"/>
          </p:nvPr>
        </p:nvSpPr>
        <p:spPr>
          <a:xfrm>
            <a:off x="4869750" y="2980425"/>
            <a:ext cx="2832600" cy="525600"/>
          </a:xfrm>
          <a:prstGeom prst="rect">
            <a:avLst/>
          </a:prstGeom>
          <a:noFill/>
          <a:ln>
            <a:noFill/>
          </a:ln>
        </p:spPr>
        <p:txBody>
          <a:bodyPr anchorCtr="0" anchor="t" bIns="182875" lIns="0" spcFirstLastPara="1" rIns="182875" wrap="square" tIns="0">
            <a:noAutofit/>
          </a:bodyPr>
          <a:lstStyle>
            <a:lvl1pPr lvl="0" algn="l">
              <a:lnSpc>
                <a:spcPct val="115000"/>
              </a:lnSpc>
              <a:spcBef>
                <a:spcPts val="0"/>
              </a:spcBef>
              <a:spcAft>
                <a:spcPts val="0"/>
              </a:spcAft>
              <a:buSzPts val="800"/>
              <a:buNone/>
              <a:defRPr sz="800"/>
            </a:lvl1pPr>
            <a:lvl2pPr lvl="1" algn="ctr">
              <a:lnSpc>
                <a:spcPct val="115000"/>
              </a:lnSpc>
              <a:spcBef>
                <a:spcPts val="0"/>
              </a:spcBef>
              <a:spcAft>
                <a:spcPts val="0"/>
              </a:spcAft>
              <a:buSzPts val="1100"/>
              <a:buNone/>
              <a:defRPr sz="1100">
                <a:latin typeface="Arimo Medium"/>
                <a:ea typeface="Arimo Medium"/>
                <a:cs typeface="Arimo Medium"/>
                <a:sym typeface="Arimo Medium"/>
              </a:defRPr>
            </a:lvl2pPr>
            <a:lvl3pPr lvl="2" algn="ctr">
              <a:lnSpc>
                <a:spcPct val="115000"/>
              </a:lnSpc>
              <a:spcBef>
                <a:spcPts val="0"/>
              </a:spcBef>
              <a:spcAft>
                <a:spcPts val="0"/>
              </a:spcAft>
              <a:buSzPts val="1100"/>
              <a:buNone/>
              <a:defRPr sz="1100">
                <a:latin typeface="Arimo Medium"/>
                <a:ea typeface="Arimo Medium"/>
                <a:cs typeface="Arimo Medium"/>
                <a:sym typeface="Arimo Medium"/>
              </a:defRPr>
            </a:lvl3pPr>
            <a:lvl4pPr lvl="3" algn="ctr">
              <a:lnSpc>
                <a:spcPct val="115000"/>
              </a:lnSpc>
              <a:spcBef>
                <a:spcPts val="0"/>
              </a:spcBef>
              <a:spcAft>
                <a:spcPts val="0"/>
              </a:spcAft>
              <a:buSzPts val="1100"/>
              <a:buNone/>
              <a:defRPr sz="1100">
                <a:latin typeface="Arimo Medium"/>
                <a:ea typeface="Arimo Medium"/>
                <a:cs typeface="Arimo Medium"/>
                <a:sym typeface="Arimo Medium"/>
              </a:defRPr>
            </a:lvl4pPr>
            <a:lvl5pPr lvl="4" algn="ctr">
              <a:lnSpc>
                <a:spcPct val="115000"/>
              </a:lnSpc>
              <a:spcBef>
                <a:spcPts val="0"/>
              </a:spcBef>
              <a:spcAft>
                <a:spcPts val="0"/>
              </a:spcAft>
              <a:buSzPts val="1100"/>
              <a:buNone/>
              <a:defRPr sz="1100">
                <a:latin typeface="Arimo Medium"/>
                <a:ea typeface="Arimo Medium"/>
                <a:cs typeface="Arimo Medium"/>
                <a:sym typeface="Arimo Medium"/>
              </a:defRPr>
            </a:lvl5pPr>
            <a:lvl6pPr lvl="5" algn="ctr">
              <a:lnSpc>
                <a:spcPct val="115000"/>
              </a:lnSpc>
              <a:spcBef>
                <a:spcPts val="0"/>
              </a:spcBef>
              <a:spcAft>
                <a:spcPts val="0"/>
              </a:spcAft>
              <a:buSzPts val="1100"/>
              <a:buNone/>
              <a:defRPr sz="1100">
                <a:latin typeface="Arimo Medium"/>
                <a:ea typeface="Arimo Medium"/>
                <a:cs typeface="Arimo Medium"/>
                <a:sym typeface="Arimo Medium"/>
              </a:defRPr>
            </a:lvl6pPr>
            <a:lvl7pPr lvl="6" algn="ctr">
              <a:lnSpc>
                <a:spcPct val="115000"/>
              </a:lnSpc>
              <a:spcBef>
                <a:spcPts val="0"/>
              </a:spcBef>
              <a:spcAft>
                <a:spcPts val="0"/>
              </a:spcAft>
              <a:buSzPts val="1100"/>
              <a:buNone/>
              <a:defRPr sz="1100">
                <a:latin typeface="Arimo Medium"/>
                <a:ea typeface="Arimo Medium"/>
                <a:cs typeface="Arimo Medium"/>
                <a:sym typeface="Arimo Medium"/>
              </a:defRPr>
            </a:lvl7pPr>
            <a:lvl8pPr lvl="7" algn="ctr">
              <a:lnSpc>
                <a:spcPct val="115000"/>
              </a:lnSpc>
              <a:spcBef>
                <a:spcPts val="0"/>
              </a:spcBef>
              <a:spcAft>
                <a:spcPts val="0"/>
              </a:spcAft>
              <a:buSzPts val="1100"/>
              <a:buNone/>
              <a:defRPr sz="1100">
                <a:latin typeface="Arimo Medium"/>
                <a:ea typeface="Arimo Medium"/>
                <a:cs typeface="Arimo Medium"/>
                <a:sym typeface="Arimo Medium"/>
              </a:defRPr>
            </a:lvl8pPr>
            <a:lvl9pPr lvl="8" algn="ctr">
              <a:lnSpc>
                <a:spcPct val="115000"/>
              </a:lnSpc>
              <a:spcBef>
                <a:spcPts val="0"/>
              </a:spcBef>
              <a:spcAft>
                <a:spcPts val="0"/>
              </a:spcAft>
              <a:buSzPts val="1100"/>
              <a:buNone/>
              <a:defRPr sz="1100">
                <a:latin typeface="Arimo Medium"/>
                <a:ea typeface="Arimo Medium"/>
                <a:cs typeface="Arimo Medium"/>
                <a:sym typeface="Arimo Medium"/>
              </a:defRPr>
            </a:lvl9pPr>
          </a:lstStyle>
          <a:p/>
        </p:txBody>
      </p:sp>
      <p:sp>
        <p:nvSpPr>
          <p:cNvPr id="185" name="Google Shape;185;p40"/>
          <p:cNvSpPr txBox="1"/>
          <p:nvPr>
            <p:ph idx="14" type="title"/>
          </p:nvPr>
        </p:nvSpPr>
        <p:spPr>
          <a:xfrm>
            <a:off x="6033800" y="3882975"/>
            <a:ext cx="2477400" cy="23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2000"/>
              <a:buNone/>
              <a:defRPr sz="2000">
                <a:latin typeface="Arimo Medium"/>
                <a:ea typeface="Arimo Medium"/>
                <a:cs typeface="Arimo Medium"/>
                <a:sym typeface="Arimo Medium"/>
              </a:defRPr>
            </a:lvl2pPr>
            <a:lvl3pPr lvl="2" algn="ctr">
              <a:lnSpc>
                <a:spcPct val="115000"/>
              </a:lnSpc>
              <a:spcBef>
                <a:spcPts val="0"/>
              </a:spcBef>
              <a:spcAft>
                <a:spcPts val="0"/>
              </a:spcAft>
              <a:buSzPts val="2000"/>
              <a:buNone/>
              <a:defRPr sz="2000">
                <a:latin typeface="Arimo Medium"/>
                <a:ea typeface="Arimo Medium"/>
                <a:cs typeface="Arimo Medium"/>
                <a:sym typeface="Arimo Medium"/>
              </a:defRPr>
            </a:lvl3pPr>
            <a:lvl4pPr lvl="3" algn="ctr">
              <a:lnSpc>
                <a:spcPct val="115000"/>
              </a:lnSpc>
              <a:spcBef>
                <a:spcPts val="0"/>
              </a:spcBef>
              <a:spcAft>
                <a:spcPts val="0"/>
              </a:spcAft>
              <a:buSzPts val="2000"/>
              <a:buNone/>
              <a:defRPr sz="2000">
                <a:latin typeface="Arimo Medium"/>
                <a:ea typeface="Arimo Medium"/>
                <a:cs typeface="Arimo Medium"/>
                <a:sym typeface="Arimo Medium"/>
              </a:defRPr>
            </a:lvl4pPr>
            <a:lvl5pPr lvl="4" algn="ctr">
              <a:lnSpc>
                <a:spcPct val="115000"/>
              </a:lnSpc>
              <a:spcBef>
                <a:spcPts val="0"/>
              </a:spcBef>
              <a:spcAft>
                <a:spcPts val="0"/>
              </a:spcAft>
              <a:buSzPts val="2000"/>
              <a:buNone/>
              <a:defRPr sz="2000">
                <a:latin typeface="Arimo Medium"/>
                <a:ea typeface="Arimo Medium"/>
                <a:cs typeface="Arimo Medium"/>
                <a:sym typeface="Arimo Medium"/>
              </a:defRPr>
            </a:lvl5pPr>
            <a:lvl6pPr lvl="5" algn="ctr">
              <a:lnSpc>
                <a:spcPct val="115000"/>
              </a:lnSpc>
              <a:spcBef>
                <a:spcPts val="0"/>
              </a:spcBef>
              <a:spcAft>
                <a:spcPts val="0"/>
              </a:spcAft>
              <a:buSzPts val="2000"/>
              <a:buNone/>
              <a:defRPr sz="2000">
                <a:latin typeface="Arimo Medium"/>
                <a:ea typeface="Arimo Medium"/>
                <a:cs typeface="Arimo Medium"/>
                <a:sym typeface="Arimo Medium"/>
              </a:defRPr>
            </a:lvl6pPr>
            <a:lvl7pPr lvl="6" algn="ctr">
              <a:lnSpc>
                <a:spcPct val="115000"/>
              </a:lnSpc>
              <a:spcBef>
                <a:spcPts val="0"/>
              </a:spcBef>
              <a:spcAft>
                <a:spcPts val="0"/>
              </a:spcAft>
              <a:buSzPts val="2000"/>
              <a:buNone/>
              <a:defRPr sz="2000">
                <a:latin typeface="Arimo Medium"/>
                <a:ea typeface="Arimo Medium"/>
                <a:cs typeface="Arimo Medium"/>
                <a:sym typeface="Arimo Medium"/>
              </a:defRPr>
            </a:lvl7pPr>
            <a:lvl8pPr lvl="7" algn="ctr">
              <a:lnSpc>
                <a:spcPct val="115000"/>
              </a:lnSpc>
              <a:spcBef>
                <a:spcPts val="0"/>
              </a:spcBef>
              <a:spcAft>
                <a:spcPts val="0"/>
              </a:spcAft>
              <a:buSzPts val="2000"/>
              <a:buNone/>
              <a:defRPr sz="2000">
                <a:latin typeface="Arimo Medium"/>
                <a:ea typeface="Arimo Medium"/>
                <a:cs typeface="Arimo Medium"/>
                <a:sym typeface="Arimo Medium"/>
              </a:defRPr>
            </a:lvl8pPr>
            <a:lvl9pPr lvl="8" algn="ctr">
              <a:lnSpc>
                <a:spcPct val="115000"/>
              </a:lnSpc>
              <a:spcBef>
                <a:spcPts val="0"/>
              </a:spcBef>
              <a:spcAft>
                <a:spcPts val="0"/>
              </a:spcAft>
              <a:buSzPts val="2000"/>
              <a:buNone/>
              <a:defRPr sz="2000">
                <a:latin typeface="Arimo Medium"/>
                <a:ea typeface="Arimo Medium"/>
                <a:cs typeface="Arimo Medium"/>
                <a:sym typeface="Arimo Medium"/>
              </a:defRPr>
            </a:lvl9pPr>
          </a:lstStyle>
          <a:p/>
        </p:txBody>
      </p:sp>
      <p:sp>
        <p:nvSpPr>
          <p:cNvPr id="186" name="Google Shape;186;p40"/>
          <p:cNvSpPr txBox="1"/>
          <p:nvPr>
            <p:ph idx="15" type="title"/>
          </p:nvPr>
        </p:nvSpPr>
        <p:spPr>
          <a:xfrm>
            <a:off x="6033800" y="4152225"/>
            <a:ext cx="2832600" cy="525600"/>
          </a:xfrm>
          <a:prstGeom prst="rect">
            <a:avLst/>
          </a:prstGeom>
          <a:noFill/>
          <a:ln>
            <a:noFill/>
          </a:ln>
        </p:spPr>
        <p:txBody>
          <a:bodyPr anchorCtr="0" anchor="t" bIns="182875" lIns="0" spcFirstLastPara="1" rIns="182875" wrap="square" tIns="0">
            <a:noAutofit/>
          </a:bodyPr>
          <a:lstStyle>
            <a:lvl1pPr lvl="0" algn="l">
              <a:lnSpc>
                <a:spcPct val="115000"/>
              </a:lnSpc>
              <a:spcBef>
                <a:spcPts val="0"/>
              </a:spcBef>
              <a:spcAft>
                <a:spcPts val="0"/>
              </a:spcAft>
              <a:buSzPts val="800"/>
              <a:buNone/>
              <a:defRPr sz="800"/>
            </a:lvl1pPr>
            <a:lvl2pPr lvl="1" algn="ctr">
              <a:lnSpc>
                <a:spcPct val="115000"/>
              </a:lnSpc>
              <a:spcBef>
                <a:spcPts val="0"/>
              </a:spcBef>
              <a:spcAft>
                <a:spcPts val="0"/>
              </a:spcAft>
              <a:buSzPts val="1100"/>
              <a:buNone/>
              <a:defRPr sz="1100">
                <a:latin typeface="Arimo Medium"/>
                <a:ea typeface="Arimo Medium"/>
                <a:cs typeface="Arimo Medium"/>
                <a:sym typeface="Arimo Medium"/>
              </a:defRPr>
            </a:lvl2pPr>
            <a:lvl3pPr lvl="2" algn="ctr">
              <a:lnSpc>
                <a:spcPct val="115000"/>
              </a:lnSpc>
              <a:spcBef>
                <a:spcPts val="0"/>
              </a:spcBef>
              <a:spcAft>
                <a:spcPts val="0"/>
              </a:spcAft>
              <a:buSzPts val="1100"/>
              <a:buNone/>
              <a:defRPr sz="1100">
                <a:latin typeface="Arimo Medium"/>
                <a:ea typeface="Arimo Medium"/>
                <a:cs typeface="Arimo Medium"/>
                <a:sym typeface="Arimo Medium"/>
              </a:defRPr>
            </a:lvl3pPr>
            <a:lvl4pPr lvl="3" algn="ctr">
              <a:lnSpc>
                <a:spcPct val="115000"/>
              </a:lnSpc>
              <a:spcBef>
                <a:spcPts val="0"/>
              </a:spcBef>
              <a:spcAft>
                <a:spcPts val="0"/>
              </a:spcAft>
              <a:buSzPts val="1100"/>
              <a:buNone/>
              <a:defRPr sz="1100">
                <a:latin typeface="Arimo Medium"/>
                <a:ea typeface="Arimo Medium"/>
                <a:cs typeface="Arimo Medium"/>
                <a:sym typeface="Arimo Medium"/>
              </a:defRPr>
            </a:lvl4pPr>
            <a:lvl5pPr lvl="4" algn="ctr">
              <a:lnSpc>
                <a:spcPct val="115000"/>
              </a:lnSpc>
              <a:spcBef>
                <a:spcPts val="0"/>
              </a:spcBef>
              <a:spcAft>
                <a:spcPts val="0"/>
              </a:spcAft>
              <a:buSzPts val="1100"/>
              <a:buNone/>
              <a:defRPr sz="1100">
                <a:latin typeface="Arimo Medium"/>
                <a:ea typeface="Arimo Medium"/>
                <a:cs typeface="Arimo Medium"/>
                <a:sym typeface="Arimo Medium"/>
              </a:defRPr>
            </a:lvl5pPr>
            <a:lvl6pPr lvl="5" algn="ctr">
              <a:lnSpc>
                <a:spcPct val="115000"/>
              </a:lnSpc>
              <a:spcBef>
                <a:spcPts val="0"/>
              </a:spcBef>
              <a:spcAft>
                <a:spcPts val="0"/>
              </a:spcAft>
              <a:buSzPts val="1100"/>
              <a:buNone/>
              <a:defRPr sz="1100">
                <a:latin typeface="Arimo Medium"/>
                <a:ea typeface="Arimo Medium"/>
                <a:cs typeface="Arimo Medium"/>
                <a:sym typeface="Arimo Medium"/>
              </a:defRPr>
            </a:lvl6pPr>
            <a:lvl7pPr lvl="6" algn="ctr">
              <a:lnSpc>
                <a:spcPct val="115000"/>
              </a:lnSpc>
              <a:spcBef>
                <a:spcPts val="0"/>
              </a:spcBef>
              <a:spcAft>
                <a:spcPts val="0"/>
              </a:spcAft>
              <a:buSzPts val="1100"/>
              <a:buNone/>
              <a:defRPr sz="1100">
                <a:latin typeface="Arimo Medium"/>
                <a:ea typeface="Arimo Medium"/>
                <a:cs typeface="Arimo Medium"/>
                <a:sym typeface="Arimo Medium"/>
              </a:defRPr>
            </a:lvl7pPr>
            <a:lvl8pPr lvl="7" algn="ctr">
              <a:lnSpc>
                <a:spcPct val="115000"/>
              </a:lnSpc>
              <a:spcBef>
                <a:spcPts val="0"/>
              </a:spcBef>
              <a:spcAft>
                <a:spcPts val="0"/>
              </a:spcAft>
              <a:buSzPts val="1100"/>
              <a:buNone/>
              <a:defRPr sz="1100">
                <a:latin typeface="Arimo Medium"/>
                <a:ea typeface="Arimo Medium"/>
                <a:cs typeface="Arimo Medium"/>
                <a:sym typeface="Arimo Medium"/>
              </a:defRPr>
            </a:lvl8pPr>
            <a:lvl9pPr lvl="8" algn="ctr">
              <a:lnSpc>
                <a:spcPct val="115000"/>
              </a:lnSpc>
              <a:spcBef>
                <a:spcPts val="0"/>
              </a:spcBef>
              <a:spcAft>
                <a:spcPts val="0"/>
              </a:spcAft>
              <a:buSzPts val="1100"/>
              <a:buNone/>
              <a:defRPr sz="1100">
                <a:latin typeface="Arimo Medium"/>
                <a:ea typeface="Arimo Medium"/>
                <a:cs typeface="Arimo Medium"/>
                <a:sym typeface="Arimo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and image">
  <p:cSld name="CUSTOM_15">
    <p:bg>
      <p:bgPr>
        <a:solidFill>
          <a:schemeClr val="accent5"/>
        </a:solidFill>
      </p:bgPr>
    </p:bg>
    <p:spTree>
      <p:nvGrpSpPr>
        <p:cNvPr id="187" name="Shape 187"/>
        <p:cNvGrpSpPr/>
        <p:nvPr/>
      </p:nvGrpSpPr>
      <p:grpSpPr>
        <a:xfrm>
          <a:off x="0" y="0"/>
          <a:ext cx="0" cy="0"/>
          <a:chOff x="0" y="0"/>
          <a:chExt cx="0" cy="0"/>
        </a:xfrm>
      </p:grpSpPr>
      <p:sp>
        <p:nvSpPr>
          <p:cNvPr id="188" name="Google Shape;188;p41"/>
          <p:cNvSpPr txBox="1"/>
          <p:nvPr>
            <p:ph type="title"/>
          </p:nvPr>
        </p:nvSpPr>
        <p:spPr>
          <a:xfrm>
            <a:off x="5321925" y="506100"/>
            <a:ext cx="3544500" cy="5793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89" name="Google Shape;189;p41"/>
          <p:cNvSpPr/>
          <p:nvPr>
            <p:ph idx="2" type="pic"/>
          </p:nvPr>
        </p:nvSpPr>
        <p:spPr>
          <a:xfrm>
            <a:off x="392100" y="411300"/>
            <a:ext cx="4297500" cy="4333200"/>
          </a:xfrm>
          <a:prstGeom prst="roundRect">
            <a:avLst>
              <a:gd fmla="val 12298" name="adj"/>
            </a:avLst>
          </a:prstGeom>
          <a:noFill/>
          <a:ln>
            <a:noFill/>
          </a:ln>
        </p:spPr>
      </p:sp>
      <p:sp>
        <p:nvSpPr>
          <p:cNvPr id="190" name="Google Shape;190;p41"/>
          <p:cNvSpPr txBox="1"/>
          <p:nvPr>
            <p:ph idx="1"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91" name="Google Shape;191;p41"/>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
  <p:cSld name="CUSTOM_17_1">
    <p:bg>
      <p:bgPr>
        <a:solidFill>
          <a:schemeClr val="accent5"/>
        </a:solidFill>
      </p:bgPr>
    </p:bg>
    <p:spTree>
      <p:nvGrpSpPr>
        <p:cNvPr id="192" name="Shape 192"/>
        <p:cNvGrpSpPr/>
        <p:nvPr/>
      </p:nvGrpSpPr>
      <p:grpSpPr>
        <a:xfrm>
          <a:off x="0" y="0"/>
          <a:ext cx="0" cy="0"/>
          <a:chOff x="0" y="0"/>
          <a:chExt cx="0" cy="0"/>
        </a:xfrm>
      </p:grpSpPr>
      <p:sp>
        <p:nvSpPr>
          <p:cNvPr id="193" name="Google Shape;193;p42"/>
          <p:cNvSpPr txBox="1"/>
          <p:nvPr>
            <p:ph idx="1" type="subTitle"/>
          </p:nvPr>
        </p:nvSpPr>
        <p:spPr>
          <a:xfrm>
            <a:off x="27750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194" name="Google Shape;194;p42"/>
          <p:cNvSpPr/>
          <p:nvPr>
            <p:ph idx="2" type="pic"/>
          </p:nvPr>
        </p:nvSpPr>
        <p:spPr>
          <a:xfrm>
            <a:off x="289100" y="1685250"/>
            <a:ext cx="1751100" cy="1773000"/>
          </a:xfrm>
          <a:prstGeom prst="roundRect">
            <a:avLst>
              <a:gd fmla="val 11894" name="adj"/>
            </a:avLst>
          </a:prstGeom>
          <a:noFill/>
          <a:ln>
            <a:noFill/>
          </a:ln>
        </p:spPr>
      </p:sp>
      <p:sp>
        <p:nvSpPr>
          <p:cNvPr id="195" name="Google Shape;195;p42"/>
          <p:cNvSpPr/>
          <p:nvPr>
            <p:ph idx="3" type="pic"/>
          </p:nvPr>
        </p:nvSpPr>
        <p:spPr>
          <a:xfrm>
            <a:off x="2152200" y="1685250"/>
            <a:ext cx="1751100" cy="1773000"/>
          </a:xfrm>
          <a:prstGeom prst="roundRect">
            <a:avLst>
              <a:gd fmla="val 11894" name="adj"/>
            </a:avLst>
          </a:prstGeom>
          <a:noFill/>
          <a:ln>
            <a:noFill/>
          </a:ln>
        </p:spPr>
      </p:sp>
      <p:sp>
        <p:nvSpPr>
          <p:cNvPr id="196" name="Google Shape;196;p42"/>
          <p:cNvSpPr/>
          <p:nvPr>
            <p:ph idx="4" type="pic"/>
          </p:nvPr>
        </p:nvSpPr>
        <p:spPr>
          <a:xfrm>
            <a:off x="4015300" y="1685250"/>
            <a:ext cx="1751100" cy="1773000"/>
          </a:xfrm>
          <a:prstGeom prst="roundRect">
            <a:avLst>
              <a:gd fmla="val 11894" name="adj"/>
            </a:avLst>
          </a:prstGeom>
          <a:noFill/>
          <a:ln>
            <a:noFill/>
          </a:ln>
        </p:spPr>
      </p:sp>
      <p:sp>
        <p:nvSpPr>
          <p:cNvPr id="197" name="Google Shape;197;p42"/>
          <p:cNvSpPr/>
          <p:nvPr>
            <p:ph idx="5" type="pic"/>
          </p:nvPr>
        </p:nvSpPr>
        <p:spPr>
          <a:xfrm>
            <a:off x="5866250" y="1685250"/>
            <a:ext cx="1751100" cy="1773000"/>
          </a:xfrm>
          <a:prstGeom prst="roundRect">
            <a:avLst>
              <a:gd fmla="val 11894" name="adj"/>
            </a:avLst>
          </a:prstGeom>
          <a:noFill/>
          <a:ln>
            <a:noFill/>
          </a:ln>
        </p:spPr>
      </p:sp>
      <p:sp>
        <p:nvSpPr>
          <p:cNvPr id="198" name="Google Shape;198;p42"/>
          <p:cNvSpPr txBox="1"/>
          <p:nvPr>
            <p:ph idx="6" type="body"/>
          </p:nvPr>
        </p:nvSpPr>
        <p:spPr>
          <a:xfrm>
            <a:off x="27750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SzPts val="900"/>
              <a:buChar char="●"/>
              <a:defRPr sz="800"/>
            </a:lvl1pPr>
            <a:lvl2pPr indent="-285750" lvl="1" marL="914400" algn="l">
              <a:lnSpc>
                <a:spcPct val="115000"/>
              </a:lnSpc>
              <a:spcBef>
                <a:spcPts val="800"/>
              </a:spcBef>
              <a:spcAft>
                <a:spcPts val="0"/>
              </a:spcAft>
              <a:buSzPts val="900"/>
              <a:buChar char="○"/>
              <a:defRPr sz="900"/>
            </a:lvl2pPr>
            <a:lvl3pPr indent="-285750" lvl="2" marL="1371600" algn="l">
              <a:lnSpc>
                <a:spcPct val="115000"/>
              </a:lnSpc>
              <a:spcBef>
                <a:spcPts val="800"/>
              </a:spcBef>
              <a:spcAft>
                <a:spcPts val="0"/>
              </a:spcAft>
              <a:buSzPts val="900"/>
              <a:buChar char="■"/>
              <a:defRPr sz="900"/>
            </a:lvl3pPr>
            <a:lvl4pPr indent="-285750" lvl="3" marL="1828800" algn="l">
              <a:lnSpc>
                <a:spcPct val="115000"/>
              </a:lnSpc>
              <a:spcBef>
                <a:spcPts val="800"/>
              </a:spcBef>
              <a:spcAft>
                <a:spcPts val="0"/>
              </a:spcAft>
              <a:buSzPts val="900"/>
              <a:buChar char="●"/>
              <a:defRPr sz="900"/>
            </a:lvl4pPr>
            <a:lvl5pPr indent="-285750" lvl="4" marL="2286000" algn="l">
              <a:lnSpc>
                <a:spcPct val="115000"/>
              </a:lnSpc>
              <a:spcBef>
                <a:spcPts val="800"/>
              </a:spcBef>
              <a:spcAft>
                <a:spcPts val="0"/>
              </a:spcAft>
              <a:buSzPts val="900"/>
              <a:buChar char="○"/>
              <a:defRPr sz="900"/>
            </a:lvl5pPr>
            <a:lvl6pPr indent="-285750" lvl="5" marL="2743200" algn="l">
              <a:lnSpc>
                <a:spcPct val="115000"/>
              </a:lnSpc>
              <a:spcBef>
                <a:spcPts val="800"/>
              </a:spcBef>
              <a:spcAft>
                <a:spcPts val="0"/>
              </a:spcAft>
              <a:buSzPts val="900"/>
              <a:buChar char="■"/>
              <a:defRPr sz="900"/>
            </a:lvl6pPr>
            <a:lvl7pPr indent="-285750" lvl="6" marL="3200400" algn="l">
              <a:lnSpc>
                <a:spcPct val="115000"/>
              </a:lnSpc>
              <a:spcBef>
                <a:spcPts val="800"/>
              </a:spcBef>
              <a:spcAft>
                <a:spcPts val="0"/>
              </a:spcAft>
              <a:buSzPts val="900"/>
              <a:buChar char="●"/>
              <a:defRPr sz="900"/>
            </a:lvl7pPr>
            <a:lvl8pPr indent="-285750" lvl="7" marL="3657600" algn="l">
              <a:lnSpc>
                <a:spcPct val="115000"/>
              </a:lnSpc>
              <a:spcBef>
                <a:spcPts val="800"/>
              </a:spcBef>
              <a:spcAft>
                <a:spcPts val="0"/>
              </a:spcAft>
              <a:buSzPts val="900"/>
              <a:buChar char="○"/>
              <a:defRPr sz="900"/>
            </a:lvl8pPr>
            <a:lvl9pPr indent="-285750" lvl="8" marL="4114800" algn="l">
              <a:lnSpc>
                <a:spcPct val="115000"/>
              </a:lnSpc>
              <a:spcBef>
                <a:spcPts val="800"/>
              </a:spcBef>
              <a:spcAft>
                <a:spcPts val="800"/>
              </a:spcAft>
              <a:buSzPts val="900"/>
              <a:buChar char="■"/>
              <a:defRPr sz="900"/>
            </a:lvl9pPr>
          </a:lstStyle>
          <a:p/>
        </p:txBody>
      </p:sp>
      <p:sp>
        <p:nvSpPr>
          <p:cNvPr id="199" name="Google Shape;199;p42"/>
          <p:cNvSpPr txBox="1"/>
          <p:nvPr>
            <p:ph idx="7" type="subTitle"/>
          </p:nvPr>
        </p:nvSpPr>
        <p:spPr>
          <a:xfrm>
            <a:off x="214815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00" name="Google Shape;200;p42"/>
          <p:cNvSpPr txBox="1"/>
          <p:nvPr>
            <p:ph idx="8" type="body"/>
          </p:nvPr>
        </p:nvSpPr>
        <p:spPr>
          <a:xfrm>
            <a:off x="214815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chemeClr val="dk1"/>
              </a:buClr>
              <a:buSzPts val="900"/>
              <a:buChar char="●"/>
              <a:defRPr sz="800"/>
            </a:lvl1pPr>
            <a:lvl2pPr indent="-285750" lvl="1" marL="914400" algn="l">
              <a:lnSpc>
                <a:spcPct val="115000"/>
              </a:lnSpc>
              <a:spcBef>
                <a:spcPts val="800"/>
              </a:spcBef>
              <a:spcAft>
                <a:spcPts val="0"/>
              </a:spcAft>
              <a:buClr>
                <a:schemeClr val="dk1"/>
              </a:buClr>
              <a:buSzPts val="900"/>
              <a:buChar char="○"/>
              <a:defRPr sz="900"/>
            </a:lvl2pPr>
            <a:lvl3pPr indent="-285750" lvl="2" marL="1371600" algn="l">
              <a:lnSpc>
                <a:spcPct val="115000"/>
              </a:lnSpc>
              <a:spcBef>
                <a:spcPts val="800"/>
              </a:spcBef>
              <a:spcAft>
                <a:spcPts val="0"/>
              </a:spcAft>
              <a:buClr>
                <a:schemeClr val="dk1"/>
              </a:buClr>
              <a:buSzPts val="900"/>
              <a:buChar char="■"/>
              <a:defRPr sz="900"/>
            </a:lvl3pPr>
            <a:lvl4pPr indent="-285750" lvl="3" marL="1828800" algn="l">
              <a:lnSpc>
                <a:spcPct val="115000"/>
              </a:lnSpc>
              <a:spcBef>
                <a:spcPts val="800"/>
              </a:spcBef>
              <a:spcAft>
                <a:spcPts val="0"/>
              </a:spcAft>
              <a:buClr>
                <a:schemeClr val="dk1"/>
              </a:buClr>
              <a:buSzPts val="900"/>
              <a:buChar char="●"/>
              <a:defRPr sz="900"/>
            </a:lvl4pPr>
            <a:lvl5pPr indent="-285750" lvl="4" marL="2286000" algn="l">
              <a:lnSpc>
                <a:spcPct val="115000"/>
              </a:lnSpc>
              <a:spcBef>
                <a:spcPts val="800"/>
              </a:spcBef>
              <a:spcAft>
                <a:spcPts val="0"/>
              </a:spcAft>
              <a:buClr>
                <a:schemeClr val="dk1"/>
              </a:buClr>
              <a:buSzPts val="900"/>
              <a:buChar char="○"/>
              <a:defRPr sz="900"/>
            </a:lvl5pPr>
            <a:lvl6pPr indent="-285750" lvl="5" marL="2743200" algn="l">
              <a:lnSpc>
                <a:spcPct val="115000"/>
              </a:lnSpc>
              <a:spcBef>
                <a:spcPts val="800"/>
              </a:spcBef>
              <a:spcAft>
                <a:spcPts val="0"/>
              </a:spcAft>
              <a:buClr>
                <a:schemeClr val="dk1"/>
              </a:buClr>
              <a:buSzPts val="900"/>
              <a:buChar char="■"/>
              <a:defRPr sz="900"/>
            </a:lvl6pPr>
            <a:lvl7pPr indent="-285750" lvl="6" marL="3200400" algn="l">
              <a:lnSpc>
                <a:spcPct val="115000"/>
              </a:lnSpc>
              <a:spcBef>
                <a:spcPts val="800"/>
              </a:spcBef>
              <a:spcAft>
                <a:spcPts val="0"/>
              </a:spcAft>
              <a:buClr>
                <a:schemeClr val="dk1"/>
              </a:buClr>
              <a:buSzPts val="900"/>
              <a:buChar char="●"/>
              <a:defRPr sz="900"/>
            </a:lvl7pPr>
            <a:lvl8pPr indent="-285750" lvl="7" marL="3657600" algn="l">
              <a:lnSpc>
                <a:spcPct val="115000"/>
              </a:lnSpc>
              <a:spcBef>
                <a:spcPts val="800"/>
              </a:spcBef>
              <a:spcAft>
                <a:spcPts val="0"/>
              </a:spcAft>
              <a:buClr>
                <a:schemeClr val="dk1"/>
              </a:buClr>
              <a:buSzPts val="900"/>
              <a:buChar char="○"/>
              <a:defRPr sz="900"/>
            </a:lvl8pPr>
            <a:lvl9pPr indent="-285750" lvl="8" marL="4114800" algn="l">
              <a:lnSpc>
                <a:spcPct val="115000"/>
              </a:lnSpc>
              <a:spcBef>
                <a:spcPts val="800"/>
              </a:spcBef>
              <a:spcAft>
                <a:spcPts val="800"/>
              </a:spcAft>
              <a:buClr>
                <a:schemeClr val="dk1"/>
              </a:buClr>
              <a:buSzPts val="900"/>
              <a:buChar char="■"/>
              <a:defRPr sz="900"/>
            </a:lvl9pPr>
          </a:lstStyle>
          <a:p/>
        </p:txBody>
      </p:sp>
      <p:sp>
        <p:nvSpPr>
          <p:cNvPr id="201" name="Google Shape;201;p42"/>
          <p:cNvSpPr txBox="1"/>
          <p:nvPr>
            <p:ph idx="9" type="subTitle"/>
          </p:nvPr>
        </p:nvSpPr>
        <p:spPr>
          <a:xfrm>
            <a:off x="401880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02" name="Google Shape;202;p42"/>
          <p:cNvSpPr txBox="1"/>
          <p:nvPr>
            <p:ph idx="13" type="body"/>
          </p:nvPr>
        </p:nvSpPr>
        <p:spPr>
          <a:xfrm>
            <a:off x="401880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chemeClr val="dk1"/>
              </a:buClr>
              <a:buSzPts val="900"/>
              <a:buChar char="●"/>
              <a:defRPr sz="800"/>
            </a:lvl1pPr>
            <a:lvl2pPr indent="-285750" lvl="1" marL="914400" algn="l">
              <a:lnSpc>
                <a:spcPct val="115000"/>
              </a:lnSpc>
              <a:spcBef>
                <a:spcPts val="800"/>
              </a:spcBef>
              <a:spcAft>
                <a:spcPts val="0"/>
              </a:spcAft>
              <a:buClr>
                <a:schemeClr val="dk1"/>
              </a:buClr>
              <a:buSzPts val="900"/>
              <a:buChar char="○"/>
              <a:defRPr sz="900"/>
            </a:lvl2pPr>
            <a:lvl3pPr indent="-285750" lvl="2" marL="1371600" algn="l">
              <a:lnSpc>
                <a:spcPct val="115000"/>
              </a:lnSpc>
              <a:spcBef>
                <a:spcPts val="800"/>
              </a:spcBef>
              <a:spcAft>
                <a:spcPts val="0"/>
              </a:spcAft>
              <a:buClr>
                <a:schemeClr val="dk1"/>
              </a:buClr>
              <a:buSzPts val="900"/>
              <a:buChar char="■"/>
              <a:defRPr sz="900"/>
            </a:lvl3pPr>
            <a:lvl4pPr indent="-285750" lvl="3" marL="1828800" algn="l">
              <a:lnSpc>
                <a:spcPct val="115000"/>
              </a:lnSpc>
              <a:spcBef>
                <a:spcPts val="800"/>
              </a:spcBef>
              <a:spcAft>
                <a:spcPts val="0"/>
              </a:spcAft>
              <a:buClr>
                <a:schemeClr val="dk1"/>
              </a:buClr>
              <a:buSzPts val="900"/>
              <a:buChar char="●"/>
              <a:defRPr sz="900"/>
            </a:lvl4pPr>
            <a:lvl5pPr indent="-285750" lvl="4" marL="2286000" algn="l">
              <a:lnSpc>
                <a:spcPct val="115000"/>
              </a:lnSpc>
              <a:spcBef>
                <a:spcPts val="800"/>
              </a:spcBef>
              <a:spcAft>
                <a:spcPts val="0"/>
              </a:spcAft>
              <a:buClr>
                <a:schemeClr val="dk1"/>
              </a:buClr>
              <a:buSzPts val="900"/>
              <a:buChar char="○"/>
              <a:defRPr sz="900"/>
            </a:lvl5pPr>
            <a:lvl6pPr indent="-285750" lvl="5" marL="2743200" algn="l">
              <a:lnSpc>
                <a:spcPct val="115000"/>
              </a:lnSpc>
              <a:spcBef>
                <a:spcPts val="800"/>
              </a:spcBef>
              <a:spcAft>
                <a:spcPts val="0"/>
              </a:spcAft>
              <a:buClr>
                <a:schemeClr val="dk1"/>
              </a:buClr>
              <a:buSzPts val="900"/>
              <a:buChar char="■"/>
              <a:defRPr sz="900"/>
            </a:lvl6pPr>
            <a:lvl7pPr indent="-285750" lvl="6" marL="3200400" algn="l">
              <a:lnSpc>
                <a:spcPct val="115000"/>
              </a:lnSpc>
              <a:spcBef>
                <a:spcPts val="800"/>
              </a:spcBef>
              <a:spcAft>
                <a:spcPts val="0"/>
              </a:spcAft>
              <a:buClr>
                <a:schemeClr val="dk1"/>
              </a:buClr>
              <a:buSzPts val="900"/>
              <a:buChar char="●"/>
              <a:defRPr sz="900"/>
            </a:lvl7pPr>
            <a:lvl8pPr indent="-285750" lvl="7" marL="3657600" algn="l">
              <a:lnSpc>
                <a:spcPct val="115000"/>
              </a:lnSpc>
              <a:spcBef>
                <a:spcPts val="800"/>
              </a:spcBef>
              <a:spcAft>
                <a:spcPts val="0"/>
              </a:spcAft>
              <a:buClr>
                <a:schemeClr val="dk1"/>
              </a:buClr>
              <a:buSzPts val="900"/>
              <a:buChar char="○"/>
              <a:defRPr sz="900"/>
            </a:lvl8pPr>
            <a:lvl9pPr indent="-285750" lvl="8" marL="4114800" algn="l">
              <a:lnSpc>
                <a:spcPct val="115000"/>
              </a:lnSpc>
              <a:spcBef>
                <a:spcPts val="800"/>
              </a:spcBef>
              <a:spcAft>
                <a:spcPts val="800"/>
              </a:spcAft>
              <a:buClr>
                <a:schemeClr val="dk1"/>
              </a:buClr>
              <a:buSzPts val="900"/>
              <a:buChar char="■"/>
              <a:defRPr sz="900"/>
            </a:lvl9pPr>
          </a:lstStyle>
          <a:p/>
        </p:txBody>
      </p:sp>
      <p:sp>
        <p:nvSpPr>
          <p:cNvPr id="203" name="Google Shape;203;p42"/>
          <p:cNvSpPr txBox="1"/>
          <p:nvPr>
            <p:ph idx="14" type="subTitle"/>
          </p:nvPr>
        </p:nvSpPr>
        <p:spPr>
          <a:xfrm>
            <a:off x="585365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04" name="Google Shape;204;p42"/>
          <p:cNvSpPr txBox="1"/>
          <p:nvPr>
            <p:ph idx="15" type="body"/>
          </p:nvPr>
        </p:nvSpPr>
        <p:spPr>
          <a:xfrm>
            <a:off x="585365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chemeClr val="dk1"/>
              </a:buClr>
              <a:buSzPts val="900"/>
              <a:buChar char="●"/>
              <a:defRPr sz="800"/>
            </a:lvl1pPr>
            <a:lvl2pPr indent="-285750" lvl="1" marL="914400" algn="l">
              <a:lnSpc>
                <a:spcPct val="115000"/>
              </a:lnSpc>
              <a:spcBef>
                <a:spcPts val="800"/>
              </a:spcBef>
              <a:spcAft>
                <a:spcPts val="0"/>
              </a:spcAft>
              <a:buClr>
                <a:schemeClr val="dk1"/>
              </a:buClr>
              <a:buSzPts val="900"/>
              <a:buChar char="○"/>
              <a:defRPr sz="900"/>
            </a:lvl2pPr>
            <a:lvl3pPr indent="-285750" lvl="2" marL="1371600" algn="l">
              <a:lnSpc>
                <a:spcPct val="115000"/>
              </a:lnSpc>
              <a:spcBef>
                <a:spcPts val="800"/>
              </a:spcBef>
              <a:spcAft>
                <a:spcPts val="0"/>
              </a:spcAft>
              <a:buClr>
                <a:schemeClr val="dk1"/>
              </a:buClr>
              <a:buSzPts val="900"/>
              <a:buChar char="■"/>
              <a:defRPr sz="900"/>
            </a:lvl3pPr>
            <a:lvl4pPr indent="-285750" lvl="3" marL="1828800" algn="l">
              <a:lnSpc>
                <a:spcPct val="115000"/>
              </a:lnSpc>
              <a:spcBef>
                <a:spcPts val="800"/>
              </a:spcBef>
              <a:spcAft>
                <a:spcPts val="0"/>
              </a:spcAft>
              <a:buClr>
                <a:schemeClr val="dk1"/>
              </a:buClr>
              <a:buSzPts val="900"/>
              <a:buChar char="●"/>
              <a:defRPr sz="900"/>
            </a:lvl4pPr>
            <a:lvl5pPr indent="-285750" lvl="4" marL="2286000" algn="l">
              <a:lnSpc>
                <a:spcPct val="115000"/>
              </a:lnSpc>
              <a:spcBef>
                <a:spcPts val="800"/>
              </a:spcBef>
              <a:spcAft>
                <a:spcPts val="0"/>
              </a:spcAft>
              <a:buClr>
                <a:schemeClr val="dk1"/>
              </a:buClr>
              <a:buSzPts val="900"/>
              <a:buChar char="○"/>
              <a:defRPr sz="900"/>
            </a:lvl5pPr>
            <a:lvl6pPr indent="-285750" lvl="5" marL="2743200" algn="l">
              <a:lnSpc>
                <a:spcPct val="115000"/>
              </a:lnSpc>
              <a:spcBef>
                <a:spcPts val="800"/>
              </a:spcBef>
              <a:spcAft>
                <a:spcPts val="0"/>
              </a:spcAft>
              <a:buClr>
                <a:schemeClr val="dk1"/>
              </a:buClr>
              <a:buSzPts val="900"/>
              <a:buChar char="■"/>
              <a:defRPr sz="900"/>
            </a:lvl6pPr>
            <a:lvl7pPr indent="-285750" lvl="6" marL="3200400" algn="l">
              <a:lnSpc>
                <a:spcPct val="115000"/>
              </a:lnSpc>
              <a:spcBef>
                <a:spcPts val="800"/>
              </a:spcBef>
              <a:spcAft>
                <a:spcPts val="0"/>
              </a:spcAft>
              <a:buClr>
                <a:schemeClr val="dk1"/>
              </a:buClr>
              <a:buSzPts val="900"/>
              <a:buChar char="●"/>
              <a:defRPr sz="900"/>
            </a:lvl7pPr>
            <a:lvl8pPr indent="-285750" lvl="7" marL="3657600" algn="l">
              <a:lnSpc>
                <a:spcPct val="115000"/>
              </a:lnSpc>
              <a:spcBef>
                <a:spcPts val="800"/>
              </a:spcBef>
              <a:spcAft>
                <a:spcPts val="0"/>
              </a:spcAft>
              <a:buClr>
                <a:schemeClr val="dk1"/>
              </a:buClr>
              <a:buSzPts val="900"/>
              <a:buChar char="○"/>
              <a:defRPr sz="900"/>
            </a:lvl8pPr>
            <a:lvl9pPr indent="-285750" lvl="8" marL="4114800" algn="l">
              <a:lnSpc>
                <a:spcPct val="115000"/>
              </a:lnSpc>
              <a:spcBef>
                <a:spcPts val="800"/>
              </a:spcBef>
              <a:spcAft>
                <a:spcPts val="800"/>
              </a:spcAft>
              <a:buClr>
                <a:schemeClr val="dk1"/>
              </a:buClr>
              <a:buSzPts val="900"/>
              <a:buChar char="■"/>
              <a:defRPr sz="900"/>
            </a:lvl9pPr>
          </a:lstStyle>
          <a:p/>
        </p:txBody>
      </p:sp>
      <p:sp>
        <p:nvSpPr>
          <p:cNvPr id="205" name="Google Shape;205;p42"/>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206" name="Google Shape;206;p42"/>
          <p:cNvSpPr txBox="1"/>
          <p:nvPr>
            <p:ph idx="16"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07" name="Google Shape;207;p42"/>
          <p:cNvSpPr txBox="1"/>
          <p:nvPr>
            <p:ph idx="17"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08" name="Google Shape;208;p42"/>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1_3">
    <p:bg>
      <p:bgPr>
        <a:solidFill>
          <a:schemeClr val="accent5"/>
        </a:solidFill>
      </p:bgPr>
    </p:bg>
    <p:spTree>
      <p:nvGrpSpPr>
        <p:cNvPr id="31" name="Shape 31"/>
        <p:cNvGrpSpPr/>
        <p:nvPr/>
      </p:nvGrpSpPr>
      <p:grpSpPr>
        <a:xfrm>
          <a:off x="0" y="0"/>
          <a:ext cx="0" cy="0"/>
          <a:chOff x="0" y="0"/>
          <a:chExt cx="0" cy="0"/>
        </a:xfrm>
      </p:grpSpPr>
      <p:pic>
        <p:nvPicPr>
          <p:cNvPr id="32" name="Google Shape;32;p25"/>
          <p:cNvPicPr preferRelativeResize="0"/>
          <p:nvPr/>
        </p:nvPicPr>
        <p:blipFill rotWithShape="1">
          <a:blip r:embed="rId2">
            <a:alphaModFix amt="60000"/>
          </a:blip>
          <a:srcRect b="4815" l="0" r="0" t="0"/>
          <a:stretch/>
        </p:blipFill>
        <p:spPr>
          <a:xfrm>
            <a:off x="277500" y="277500"/>
            <a:ext cx="8589000" cy="4599000"/>
          </a:xfrm>
          <a:prstGeom prst="roundRect">
            <a:avLst>
              <a:gd fmla="val 13515" name="adj"/>
            </a:avLst>
          </a:prstGeom>
          <a:noFill/>
          <a:ln>
            <a:noFill/>
          </a:ln>
        </p:spPr>
      </p:pic>
      <p:sp>
        <p:nvSpPr>
          <p:cNvPr id="33" name="Google Shape;33;p25"/>
          <p:cNvSpPr txBox="1"/>
          <p:nvPr>
            <p:ph idx="1" type="subTitle"/>
          </p:nvPr>
        </p:nvSpPr>
        <p:spPr>
          <a:xfrm>
            <a:off x="821004" y="4044275"/>
            <a:ext cx="5859300" cy="452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cxnSp>
        <p:nvCxnSpPr>
          <p:cNvPr id="34" name="Google Shape;34;p25"/>
          <p:cNvCxnSpPr/>
          <p:nvPr/>
        </p:nvCxnSpPr>
        <p:spPr>
          <a:xfrm>
            <a:off x="805650" y="792575"/>
            <a:ext cx="7547100" cy="0"/>
          </a:xfrm>
          <a:prstGeom prst="straightConnector1">
            <a:avLst/>
          </a:prstGeom>
          <a:noFill/>
          <a:ln cap="flat" cmpd="sng" w="9525">
            <a:solidFill>
              <a:schemeClr val="dk1"/>
            </a:solidFill>
            <a:prstDash val="solid"/>
            <a:round/>
            <a:headEnd len="sm" w="sm" type="none"/>
            <a:tailEnd len="sm" w="sm" type="none"/>
          </a:ln>
        </p:spPr>
      </p:cxnSp>
      <p:cxnSp>
        <p:nvCxnSpPr>
          <p:cNvPr id="35" name="Google Shape;35;p25"/>
          <p:cNvCxnSpPr/>
          <p:nvPr/>
        </p:nvCxnSpPr>
        <p:spPr>
          <a:xfrm>
            <a:off x="805650" y="4521775"/>
            <a:ext cx="7547100" cy="0"/>
          </a:xfrm>
          <a:prstGeom prst="straightConnector1">
            <a:avLst/>
          </a:prstGeom>
          <a:noFill/>
          <a:ln cap="flat" cmpd="sng" w="9525">
            <a:solidFill>
              <a:schemeClr val="dk1"/>
            </a:solidFill>
            <a:prstDash val="solid"/>
            <a:round/>
            <a:headEnd len="sm" w="sm" type="none"/>
            <a:tailEnd len="sm" w="sm" type="none"/>
          </a:ln>
        </p:spPr>
      </p:cxnSp>
      <p:sp>
        <p:nvSpPr>
          <p:cNvPr id="36" name="Google Shape;36;p25"/>
          <p:cNvSpPr txBox="1"/>
          <p:nvPr>
            <p:ph idx="2" type="subTitle"/>
          </p:nvPr>
        </p:nvSpPr>
        <p:spPr>
          <a:xfrm>
            <a:off x="805651" y="582750"/>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sp>
        <p:nvSpPr>
          <p:cNvPr id="37" name="Google Shape;37;p25"/>
          <p:cNvSpPr txBox="1"/>
          <p:nvPr>
            <p:ph idx="3" type="subTitle"/>
          </p:nvPr>
        </p:nvSpPr>
        <p:spPr>
          <a:xfrm>
            <a:off x="2679901" y="582750"/>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sp>
        <p:nvSpPr>
          <p:cNvPr id="38" name="Google Shape;38;p25"/>
          <p:cNvSpPr txBox="1"/>
          <p:nvPr>
            <p:ph idx="4" type="subTitle"/>
          </p:nvPr>
        </p:nvSpPr>
        <p:spPr>
          <a:xfrm>
            <a:off x="7677976" y="582750"/>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sp>
        <p:nvSpPr>
          <p:cNvPr id="39" name="Google Shape;39;p25"/>
          <p:cNvSpPr txBox="1"/>
          <p:nvPr>
            <p:ph type="title"/>
          </p:nvPr>
        </p:nvSpPr>
        <p:spPr>
          <a:xfrm>
            <a:off x="795525" y="2323100"/>
            <a:ext cx="4838100" cy="14532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5000"/>
              <a:buNone/>
              <a:defRPr sz="5000"/>
            </a:lvl1pPr>
            <a:lvl2pPr lvl="1" algn="l">
              <a:lnSpc>
                <a:spcPct val="80000"/>
              </a:lnSpc>
              <a:spcBef>
                <a:spcPts val="0"/>
              </a:spcBef>
              <a:spcAft>
                <a:spcPts val="0"/>
              </a:spcAft>
              <a:buSzPts val="5000"/>
              <a:buNone/>
              <a:defRPr sz="5000"/>
            </a:lvl2pPr>
            <a:lvl3pPr lvl="2" algn="l">
              <a:lnSpc>
                <a:spcPct val="80000"/>
              </a:lnSpc>
              <a:spcBef>
                <a:spcPts val="0"/>
              </a:spcBef>
              <a:spcAft>
                <a:spcPts val="0"/>
              </a:spcAft>
              <a:buSzPts val="5000"/>
              <a:buNone/>
              <a:defRPr sz="5000"/>
            </a:lvl3pPr>
            <a:lvl4pPr lvl="3" algn="l">
              <a:lnSpc>
                <a:spcPct val="80000"/>
              </a:lnSpc>
              <a:spcBef>
                <a:spcPts val="0"/>
              </a:spcBef>
              <a:spcAft>
                <a:spcPts val="0"/>
              </a:spcAft>
              <a:buSzPts val="5000"/>
              <a:buNone/>
              <a:defRPr sz="5000"/>
            </a:lvl4pPr>
            <a:lvl5pPr lvl="4" algn="l">
              <a:lnSpc>
                <a:spcPct val="80000"/>
              </a:lnSpc>
              <a:spcBef>
                <a:spcPts val="0"/>
              </a:spcBef>
              <a:spcAft>
                <a:spcPts val="0"/>
              </a:spcAft>
              <a:buSzPts val="5000"/>
              <a:buNone/>
              <a:defRPr sz="5000"/>
            </a:lvl5pPr>
            <a:lvl6pPr lvl="5" algn="l">
              <a:lnSpc>
                <a:spcPct val="80000"/>
              </a:lnSpc>
              <a:spcBef>
                <a:spcPts val="0"/>
              </a:spcBef>
              <a:spcAft>
                <a:spcPts val="0"/>
              </a:spcAft>
              <a:buSzPts val="5000"/>
              <a:buNone/>
              <a:defRPr sz="5000"/>
            </a:lvl6pPr>
            <a:lvl7pPr lvl="6" algn="l">
              <a:lnSpc>
                <a:spcPct val="80000"/>
              </a:lnSpc>
              <a:spcBef>
                <a:spcPts val="0"/>
              </a:spcBef>
              <a:spcAft>
                <a:spcPts val="0"/>
              </a:spcAft>
              <a:buSzPts val="5000"/>
              <a:buNone/>
              <a:defRPr sz="5000"/>
            </a:lvl7pPr>
            <a:lvl8pPr lvl="7" algn="l">
              <a:lnSpc>
                <a:spcPct val="80000"/>
              </a:lnSpc>
              <a:spcBef>
                <a:spcPts val="0"/>
              </a:spcBef>
              <a:spcAft>
                <a:spcPts val="0"/>
              </a:spcAft>
              <a:buSzPts val="5000"/>
              <a:buNone/>
              <a:defRPr sz="5000"/>
            </a:lvl8pPr>
            <a:lvl9pPr lvl="8" algn="l">
              <a:lnSpc>
                <a:spcPct val="80000"/>
              </a:lnSpc>
              <a:spcBef>
                <a:spcPts val="0"/>
              </a:spcBef>
              <a:spcAft>
                <a:spcPts val="0"/>
              </a:spcAft>
              <a:buSzPts val="5000"/>
              <a:buNone/>
              <a:defRPr sz="5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characteristics">
  <p:cSld name="CUSTOM_19_2">
    <p:bg>
      <p:bgPr>
        <a:solidFill>
          <a:schemeClr val="accent5"/>
        </a:solidFill>
      </p:bgPr>
    </p:bg>
    <p:spTree>
      <p:nvGrpSpPr>
        <p:cNvPr id="209" name="Shape 209"/>
        <p:cNvGrpSpPr/>
        <p:nvPr/>
      </p:nvGrpSpPr>
      <p:grpSpPr>
        <a:xfrm>
          <a:off x="0" y="0"/>
          <a:ext cx="0" cy="0"/>
          <a:chOff x="0" y="0"/>
          <a:chExt cx="0" cy="0"/>
        </a:xfrm>
      </p:grpSpPr>
      <p:sp>
        <p:nvSpPr>
          <p:cNvPr id="210" name="Google Shape;210;p43"/>
          <p:cNvSpPr/>
          <p:nvPr/>
        </p:nvSpPr>
        <p:spPr>
          <a:xfrm>
            <a:off x="6766675" y="282250"/>
            <a:ext cx="2099700" cy="3008100"/>
          </a:xfrm>
          <a:prstGeom prst="roundRect">
            <a:avLst>
              <a:gd fmla="val 1195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211" name="Google Shape;211;p43"/>
          <p:cNvSpPr/>
          <p:nvPr/>
        </p:nvSpPr>
        <p:spPr>
          <a:xfrm>
            <a:off x="277425" y="3414025"/>
            <a:ext cx="3513600" cy="1447800"/>
          </a:xfrm>
          <a:prstGeom prst="roundRect">
            <a:avLst>
              <a:gd fmla="val 156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212" name="Google Shape;212;p43"/>
          <p:cNvSpPr/>
          <p:nvPr/>
        </p:nvSpPr>
        <p:spPr>
          <a:xfrm>
            <a:off x="5298000" y="1843500"/>
            <a:ext cx="1350600" cy="1447800"/>
          </a:xfrm>
          <a:prstGeom prst="roundRect">
            <a:avLst>
              <a:gd fmla="val 20704"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100"/>
              <a:buFont typeface="Arial"/>
              <a:buNone/>
            </a:pPr>
            <a:r>
              <a:t/>
            </a:r>
            <a:endParaRPr b="0" i="0" sz="1700" u="none" cap="none" strike="noStrike">
              <a:solidFill>
                <a:schemeClr val="lt2"/>
              </a:solidFill>
              <a:latin typeface="Arimo"/>
              <a:ea typeface="Arimo"/>
              <a:cs typeface="Arimo"/>
              <a:sym typeface="Arimo"/>
            </a:endParaRPr>
          </a:p>
        </p:txBody>
      </p:sp>
      <p:sp>
        <p:nvSpPr>
          <p:cNvPr id="213" name="Google Shape;213;p43"/>
          <p:cNvSpPr/>
          <p:nvPr/>
        </p:nvSpPr>
        <p:spPr>
          <a:xfrm rot="-5400000">
            <a:off x="5577475" y="2049100"/>
            <a:ext cx="566700" cy="867300"/>
          </a:xfrm>
          <a:prstGeom prst="round2SameRect">
            <a:avLst>
              <a:gd fmla="val 49749" name="adj1"/>
              <a:gd fmla="val 0" name="adj2"/>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mo"/>
              <a:ea typeface="Arimo"/>
              <a:cs typeface="Arimo"/>
              <a:sym typeface="Arimo"/>
            </a:endParaRPr>
          </a:p>
        </p:txBody>
      </p:sp>
      <p:sp>
        <p:nvSpPr>
          <p:cNvPr id="214" name="Google Shape;214;p43"/>
          <p:cNvSpPr/>
          <p:nvPr/>
        </p:nvSpPr>
        <p:spPr>
          <a:xfrm>
            <a:off x="5426850" y="2194075"/>
            <a:ext cx="1092900" cy="5736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2"/>
              </a:solidFill>
              <a:latin typeface="Arimo"/>
              <a:ea typeface="Arimo"/>
              <a:cs typeface="Arimo"/>
              <a:sym typeface="Arimo"/>
            </a:endParaRPr>
          </a:p>
        </p:txBody>
      </p:sp>
      <p:sp>
        <p:nvSpPr>
          <p:cNvPr id="215" name="Google Shape;215;p43"/>
          <p:cNvSpPr/>
          <p:nvPr>
            <p:ph idx="2" type="pic"/>
          </p:nvPr>
        </p:nvSpPr>
        <p:spPr>
          <a:xfrm>
            <a:off x="3910200" y="3408075"/>
            <a:ext cx="3486300" cy="1447800"/>
          </a:xfrm>
          <a:prstGeom prst="roundRect">
            <a:avLst>
              <a:gd fmla="val 16397" name="adj"/>
            </a:avLst>
          </a:prstGeom>
          <a:noFill/>
          <a:ln>
            <a:noFill/>
          </a:ln>
        </p:spPr>
      </p:sp>
      <p:sp>
        <p:nvSpPr>
          <p:cNvPr id="216" name="Google Shape;216;p43"/>
          <p:cNvSpPr/>
          <p:nvPr>
            <p:ph idx="3" type="pic"/>
          </p:nvPr>
        </p:nvSpPr>
        <p:spPr>
          <a:xfrm>
            <a:off x="277500" y="277500"/>
            <a:ext cx="2765700" cy="3013800"/>
          </a:xfrm>
          <a:prstGeom prst="roundRect">
            <a:avLst>
              <a:gd fmla="val 8721" name="adj"/>
            </a:avLst>
          </a:prstGeom>
          <a:noFill/>
          <a:ln>
            <a:noFill/>
          </a:ln>
        </p:spPr>
      </p:sp>
      <p:sp>
        <p:nvSpPr>
          <p:cNvPr id="217" name="Google Shape;217;p43"/>
          <p:cNvSpPr/>
          <p:nvPr>
            <p:ph idx="4" type="pic"/>
          </p:nvPr>
        </p:nvSpPr>
        <p:spPr>
          <a:xfrm>
            <a:off x="3161225" y="277500"/>
            <a:ext cx="1350600" cy="1447800"/>
          </a:xfrm>
          <a:prstGeom prst="roundRect">
            <a:avLst>
              <a:gd fmla="val 15267" name="adj"/>
            </a:avLst>
          </a:prstGeom>
          <a:noFill/>
          <a:ln>
            <a:noFill/>
          </a:ln>
        </p:spPr>
      </p:sp>
      <p:sp>
        <p:nvSpPr>
          <p:cNvPr id="218" name="Google Shape;218;p43"/>
          <p:cNvSpPr/>
          <p:nvPr>
            <p:ph idx="5" type="pic"/>
          </p:nvPr>
        </p:nvSpPr>
        <p:spPr>
          <a:xfrm>
            <a:off x="6883575" y="399550"/>
            <a:ext cx="1866000" cy="2775000"/>
          </a:xfrm>
          <a:prstGeom prst="roundRect">
            <a:avLst>
              <a:gd fmla="val 9097" name="adj"/>
            </a:avLst>
          </a:prstGeom>
          <a:noFill/>
          <a:ln>
            <a:noFill/>
          </a:ln>
        </p:spPr>
      </p:sp>
      <p:sp>
        <p:nvSpPr>
          <p:cNvPr id="219" name="Google Shape;219;p43"/>
          <p:cNvSpPr/>
          <p:nvPr>
            <p:ph idx="6" type="pic"/>
          </p:nvPr>
        </p:nvSpPr>
        <p:spPr>
          <a:xfrm>
            <a:off x="7516025" y="3407700"/>
            <a:ext cx="1350600" cy="1447800"/>
          </a:xfrm>
          <a:prstGeom prst="roundRect">
            <a:avLst>
              <a:gd fmla="val 16397" name="adj"/>
            </a:avLst>
          </a:prstGeom>
          <a:noFill/>
          <a:ln>
            <a:noFill/>
          </a:ln>
        </p:spPr>
      </p:sp>
      <p:sp>
        <p:nvSpPr>
          <p:cNvPr id="220" name="Google Shape;220;p43"/>
          <p:cNvSpPr/>
          <p:nvPr>
            <p:ph idx="7" type="pic"/>
          </p:nvPr>
        </p:nvSpPr>
        <p:spPr>
          <a:xfrm>
            <a:off x="394425" y="3528475"/>
            <a:ext cx="3279600" cy="1218900"/>
          </a:xfrm>
          <a:prstGeom prst="roundRect">
            <a:avLst>
              <a:gd fmla="val 11412" name="adj"/>
            </a:avLst>
          </a:prstGeom>
          <a:noFill/>
          <a:ln>
            <a:noFill/>
          </a:ln>
        </p:spPr>
      </p:sp>
      <p:sp>
        <p:nvSpPr>
          <p:cNvPr id="221" name="Google Shape;221;p43"/>
          <p:cNvSpPr/>
          <p:nvPr/>
        </p:nvSpPr>
        <p:spPr>
          <a:xfrm>
            <a:off x="3161225" y="1842600"/>
            <a:ext cx="2018700" cy="1447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222" name="Google Shape;222;p43"/>
          <p:cNvSpPr/>
          <p:nvPr/>
        </p:nvSpPr>
        <p:spPr>
          <a:xfrm>
            <a:off x="4629850" y="279301"/>
            <a:ext cx="2018700" cy="1447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cxnSp>
        <p:nvCxnSpPr>
          <p:cNvPr id="223" name="Google Shape;223;p43"/>
          <p:cNvCxnSpPr>
            <a:stCxn id="221" idx="1"/>
            <a:endCxn id="221" idx="3"/>
          </p:cNvCxnSpPr>
          <p:nvPr/>
        </p:nvCxnSpPr>
        <p:spPr>
          <a:xfrm>
            <a:off x="3161225" y="2566500"/>
            <a:ext cx="2018700" cy="0"/>
          </a:xfrm>
          <a:prstGeom prst="straightConnector1">
            <a:avLst/>
          </a:prstGeom>
          <a:noFill/>
          <a:ln cap="flat" cmpd="sng" w="9525">
            <a:solidFill>
              <a:schemeClr val="accent3"/>
            </a:solidFill>
            <a:prstDash val="solid"/>
            <a:round/>
            <a:headEnd len="sm" w="sm" type="none"/>
            <a:tailEnd len="sm" w="sm" type="none"/>
          </a:ln>
        </p:spPr>
      </p:cxnSp>
      <p:sp>
        <p:nvSpPr>
          <p:cNvPr id="224" name="Google Shape;224;p43"/>
          <p:cNvSpPr txBox="1"/>
          <p:nvPr>
            <p:ph idx="1" type="subTitle"/>
          </p:nvPr>
        </p:nvSpPr>
        <p:spPr>
          <a:xfrm>
            <a:off x="394425" y="4055150"/>
            <a:ext cx="3279600" cy="573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a:solidFill>
                  <a:schemeClr val="lt1"/>
                </a:solidFill>
                <a:latin typeface="Arimo"/>
                <a:ea typeface="Arimo"/>
                <a:cs typeface="Arimo"/>
                <a:sym typeface="Arimo"/>
              </a:defRPr>
            </a:lvl1pPr>
            <a:lvl2pPr lvl="1" algn="l">
              <a:lnSpc>
                <a:spcPct val="90000"/>
              </a:lnSpc>
              <a:spcBef>
                <a:spcPts val="0"/>
              </a:spcBef>
              <a:spcAft>
                <a:spcPts val="0"/>
              </a:spcAft>
              <a:buSzPts val="1200"/>
              <a:buNone/>
              <a:defRPr sz="1500">
                <a:solidFill>
                  <a:schemeClr val="lt1"/>
                </a:solidFill>
                <a:latin typeface="Arimo"/>
                <a:ea typeface="Arimo"/>
                <a:cs typeface="Arimo"/>
                <a:sym typeface="Arimo"/>
              </a:defRPr>
            </a:lvl2pPr>
            <a:lvl3pPr lvl="2" algn="l">
              <a:lnSpc>
                <a:spcPct val="90000"/>
              </a:lnSpc>
              <a:spcBef>
                <a:spcPts val="0"/>
              </a:spcBef>
              <a:spcAft>
                <a:spcPts val="0"/>
              </a:spcAft>
              <a:buSzPts val="1200"/>
              <a:buNone/>
              <a:defRPr sz="1500">
                <a:solidFill>
                  <a:schemeClr val="lt1"/>
                </a:solidFill>
                <a:latin typeface="Arimo"/>
                <a:ea typeface="Arimo"/>
                <a:cs typeface="Arimo"/>
                <a:sym typeface="Arimo"/>
              </a:defRPr>
            </a:lvl3pPr>
            <a:lvl4pPr lvl="3" algn="l">
              <a:lnSpc>
                <a:spcPct val="90000"/>
              </a:lnSpc>
              <a:spcBef>
                <a:spcPts val="0"/>
              </a:spcBef>
              <a:spcAft>
                <a:spcPts val="0"/>
              </a:spcAft>
              <a:buSzPts val="1200"/>
              <a:buNone/>
              <a:defRPr sz="1500">
                <a:solidFill>
                  <a:schemeClr val="lt1"/>
                </a:solidFill>
                <a:latin typeface="Arimo"/>
                <a:ea typeface="Arimo"/>
                <a:cs typeface="Arimo"/>
                <a:sym typeface="Arimo"/>
              </a:defRPr>
            </a:lvl4pPr>
            <a:lvl5pPr lvl="4" algn="l">
              <a:lnSpc>
                <a:spcPct val="90000"/>
              </a:lnSpc>
              <a:spcBef>
                <a:spcPts val="0"/>
              </a:spcBef>
              <a:spcAft>
                <a:spcPts val="0"/>
              </a:spcAft>
              <a:buSzPts val="1200"/>
              <a:buNone/>
              <a:defRPr sz="1500">
                <a:solidFill>
                  <a:schemeClr val="lt1"/>
                </a:solidFill>
                <a:latin typeface="Arimo"/>
                <a:ea typeface="Arimo"/>
                <a:cs typeface="Arimo"/>
                <a:sym typeface="Arimo"/>
              </a:defRPr>
            </a:lvl5pPr>
            <a:lvl6pPr lvl="5" algn="l">
              <a:lnSpc>
                <a:spcPct val="90000"/>
              </a:lnSpc>
              <a:spcBef>
                <a:spcPts val="0"/>
              </a:spcBef>
              <a:spcAft>
                <a:spcPts val="0"/>
              </a:spcAft>
              <a:buSzPts val="1200"/>
              <a:buNone/>
              <a:defRPr sz="1500">
                <a:solidFill>
                  <a:schemeClr val="lt1"/>
                </a:solidFill>
                <a:latin typeface="Arimo"/>
                <a:ea typeface="Arimo"/>
                <a:cs typeface="Arimo"/>
                <a:sym typeface="Arimo"/>
              </a:defRPr>
            </a:lvl6pPr>
            <a:lvl7pPr lvl="6" algn="l">
              <a:lnSpc>
                <a:spcPct val="90000"/>
              </a:lnSpc>
              <a:spcBef>
                <a:spcPts val="0"/>
              </a:spcBef>
              <a:spcAft>
                <a:spcPts val="0"/>
              </a:spcAft>
              <a:buSzPts val="1200"/>
              <a:buNone/>
              <a:defRPr sz="1500">
                <a:solidFill>
                  <a:schemeClr val="lt1"/>
                </a:solidFill>
                <a:latin typeface="Arimo"/>
                <a:ea typeface="Arimo"/>
                <a:cs typeface="Arimo"/>
                <a:sym typeface="Arimo"/>
              </a:defRPr>
            </a:lvl7pPr>
            <a:lvl8pPr lvl="7" algn="l">
              <a:lnSpc>
                <a:spcPct val="90000"/>
              </a:lnSpc>
              <a:spcBef>
                <a:spcPts val="0"/>
              </a:spcBef>
              <a:spcAft>
                <a:spcPts val="0"/>
              </a:spcAft>
              <a:buSzPts val="1200"/>
              <a:buNone/>
              <a:defRPr sz="1500">
                <a:solidFill>
                  <a:schemeClr val="lt1"/>
                </a:solidFill>
                <a:latin typeface="Arimo"/>
                <a:ea typeface="Arimo"/>
                <a:cs typeface="Arimo"/>
                <a:sym typeface="Arimo"/>
              </a:defRPr>
            </a:lvl8pPr>
            <a:lvl9pPr lvl="8" algn="l">
              <a:lnSpc>
                <a:spcPct val="90000"/>
              </a:lnSpc>
              <a:spcBef>
                <a:spcPts val="0"/>
              </a:spcBef>
              <a:spcAft>
                <a:spcPts val="0"/>
              </a:spcAft>
              <a:buSzPts val="1200"/>
              <a:buNone/>
              <a:defRPr sz="1500">
                <a:solidFill>
                  <a:schemeClr val="lt1"/>
                </a:solidFill>
                <a:latin typeface="Arimo"/>
                <a:ea typeface="Arimo"/>
                <a:cs typeface="Arimo"/>
                <a:sym typeface="Arimo"/>
              </a:defRPr>
            </a:lvl9pPr>
          </a:lstStyle>
          <a:p/>
        </p:txBody>
      </p:sp>
      <p:sp>
        <p:nvSpPr>
          <p:cNvPr id="225" name="Google Shape;225;p43"/>
          <p:cNvSpPr txBox="1"/>
          <p:nvPr>
            <p:ph idx="8" type="subTitle"/>
          </p:nvPr>
        </p:nvSpPr>
        <p:spPr>
          <a:xfrm>
            <a:off x="6883575" y="605875"/>
            <a:ext cx="1866000" cy="573600"/>
          </a:xfrm>
          <a:prstGeom prst="rect">
            <a:avLst/>
          </a:prstGeom>
          <a:noFill/>
          <a:ln>
            <a:noFill/>
          </a:ln>
        </p:spPr>
        <p:txBody>
          <a:bodyPr anchorCtr="0" anchor="ctr" bIns="0" lIns="91425" spcFirstLastPara="1" rIns="91425" wrap="square" tIns="0">
            <a:noAutofit/>
          </a:bodyPr>
          <a:lstStyle>
            <a:lvl1pPr lvl="0" algn="ctr">
              <a:lnSpc>
                <a:spcPct val="90000"/>
              </a:lnSpc>
              <a:spcBef>
                <a:spcPts val="0"/>
              </a:spcBef>
              <a:spcAft>
                <a:spcPts val="0"/>
              </a:spcAft>
              <a:buSzPts val="1200"/>
              <a:buNone/>
              <a:defRPr>
                <a:solidFill>
                  <a:schemeClr val="lt2"/>
                </a:solidFill>
                <a:latin typeface="Arimo"/>
                <a:ea typeface="Arimo"/>
                <a:cs typeface="Arimo"/>
                <a:sym typeface="Arimo"/>
              </a:defRPr>
            </a:lvl1pPr>
            <a:lvl2pPr lvl="1" algn="l">
              <a:lnSpc>
                <a:spcPct val="90000"/>
              </a:lnSpc>
              <a:spcBef>
                <a:spcPts val="0"/>
              </a:spcBef>
              <a:spcAft>
                <a:spcPts val="0"/>
              </a:spcAft>
              <a:buSzPts val="1200"/>
              <a:buNone/>
              <a:defRPr sz="1500">
                <a:solidFill>
                  <a:schemeClr val="lt2"/>
                </a:solidFill>
                <a:latin typeface="Arimo"/>
                <a:ea typeface="Arimo"/>
                <a:cs typeface="Arimo"/>
                <a:sym typeface="Arimo"/>
              </a:defRPr>
            </a:lvl2pPr>
            <a:lvl3pPr lvl="2" algn="l">
              <a:lnSpc>
                <a:spcPct val="90000"/>
              </a:lnSpc>
              <a:spcBef>
                <a:spcPts val="0"/>
              </a:spcBef>
              <a:spcAft>
                <a:spcPts val="0"/>
              </a:spcAft>
              <a:buSzPts val="1200"/>
              <a:buNone/>
              <a:defRPr sz="1500">
                <a:solidFill>
                  <a:schemeClr val="lt2"/>
                </a:solidFill>
                <a:latin typeface="Arimo"/>
                <a:ea typeface="Arimo"/>
                <a:cs typeface="Arimo"/>
                <a:sym typeface="Arimo"/>
              </a:defRPr>
            </a:lvl3pPr>
            <a:lvl4pPr lvl="3" algn="l">
              <a:lnSpc>
                <a:spcPct val="90000"/>
              </a:lnSpc>
              <a:spcBef>
                <a:spcPts val="0"/>
              </a:spcBef>
              <a:spcAft>
                <a:spcPts val="0"/>
              </a:spcAft>
              <a:buSzPts val="1200"/>
              <a:buNone/>
              <a:defRPr sz="1500">
                <a:solidFill>
                  <a:schemeClr val="lt2"/>
                </a:solidFill>
                <a:latin typeface="Arimo"/>
                <a:ea typeface="Arimo"/>
                <a:cs typeface="Arimo"/>
                <a:sym typeface="Arimo"/>
              </a:defRPr>
            </a:lvl4pPr>
            <a:lvl5pPr lvl="4" algn="l">
              <a:lnSpc>
                <a:spcPct val="90000"/>
              </a:lnSpc>
              <a:spcBef>
                <a:spcPts val="0"/>
              </a:spcBef>
              <a:spcAft>
                <a:spcPts val="0"/>
              </a:spcAft>
              <a:buSzPts val="1200"/>
              <a:buNone/>
              <a:defRPr sz="1500">
                <a:solidFill>
                  <a:schemeClr val="lt2"/>
                </a:solidFill>
                <a:latin typeface="Arimo"/>
                <a:ea typeface="Arimo"/>
                <a:cs typeface="Arimo"/>
                <a:sym typeface="Arimo"/>
              </a:defRPr>
            </a:lvl5pPr>
            <a:lvl6pPr lvl="5" algn="l">
              <a:lnSpc>
                <a:spcPct val="90000"/>
              </a:lnSpc>
              <a:spcBef>
                <a:spcPts val="0"/>
              </a:spcBef>
              <a:spcAft>
                <a:spcPts val="0"/>
              </a:spcAft>
              <a:buSzPts val="1200"/>
              <a:buNone/>
              <a:defRPr sz="1500">
                <a:solidFill>
                  <a:schemeClr val="lt2"/>
                </a:solidFill>
                <a:latin typeface="Arimo"/>
                <a:ea typeface="Arimo"/>
                <a:cs typeface="Arimo"/>
                <a:sym typeface="Arimo"/>
              </a:defRPr>
            </a:lvl6pPr>
            <a:lvl7pPr lvl="6" algn="l">
              <a:lnSpc>
                <a:spcPct val="90000"/>
              </a:lnSpc>
              <a:spcBef>
                <a:spcPts val="0"/>
              </a:spcBef>
              <a:spcAft>
                <a:spcPts val="0"/>
              </a:spcAft>
              <a:buSzPts val="1200"/>
              <a:buNone/>
              <a:defRPr sz="1500">
                <a:solidFill>
                  <a:schemeClr val="lt2"/>
                </a:solidFill>
                <a:latin typeface="Arimo"/>
                <a:ea typeface="Arimo"/>
                <a:cs typeface="Arimo"/>
                <a:sym typeface="Arimo"/>
              </a:defRPr>
            </a:lvl7pPr>
            <a:lvl8pPr lvl="7" algn="l">
              <a:lnSpc>
                <a:spcPct val="90000"/>
              </a:lnSpc>
              <a:spcBef>
                <a:spcPts val="0"/>
              </a:spcBef>
              <a:spcAft>
                <a:spcPts val="0"/>
              </a:spcAft>
              <a:buSzPts val="1200"/>
              <a:buNone/>
              <a:defRPr sz="1500">
                <a:solidFill>
                  <a:schemeClr val="lt2"/>
                </a:solidFill>
                <a:latin typeface="Arimo"/>
                <a:ea typeface="Arimo"/>
                <a:cs typeface="Arimo"/>
                <a:sym typeface="Arimo"/>
              </a:defRPr>
            </a:lvl8pPr>
            <a:lvl9pPr lvl="8" algn="l">
              <a:lnSpc>
                <a:spcPct val="90000"/>
              </a:lnSpc>
              <a:spcBef>
                <a:spcPts val="0"/>
              </a:spcBef>
              <a:spcAft>
                <a:spcPts val="0"/>
              </a:spcAft>
              <a:buSzPts val="1200"/>
              <a:buNone/>
              <a:defRPr sz="1500">
                <a:solidFill>
                  <a:schemeClr val="lt2"/>
                </a:solidFill>
                <a:latin typeface="Arimo"/>
                <a:ea typeface="Arimo"/>
                <a:cs typeface="Arimo"/>
                <a:sym typeface="Arimo"/>
              </a:defRPr>
            </a:lvl9pPr>
          </a:lstStyle>
          <a:p/>
        </p:txBody>
      </p:sp>
      <p:sp>
        <p:nvSpPr>
          <p:cNvPr id="226" name="Google Shape;226;p43"/>
          <p:cNvSpPr txBox="1"/>
          <p:nvPr>
            <p:ph idx="9" type="subTitle"/>
          </p:nvPr>
        </p:nvSpPr>
        <p:spPr>
          <a:xfrm>
            <a:off x="3910200" y="3779175"/>
            <a:ext cx="3486300" cy="705600"/>
          </a:xfrm>
          <a:prstGeom prst="rect">
            <a:avLst/>
          </a:prstGeom>
          <a:noFill/>
          <a:ln>
            <a:noFill/>
          </a:ln>
        </p:spPr>
        <p:txBody>
          <a:bodyPr anchorCtr="0" anchor="ctr" bIns="0" lIns="91425" spcFirstLastPara="1" rIns="91425" wrap="square" tIns="0">
            <a:noAutofit/>
          </a:bodyPr>
          <a:lstStyle>
            <a:lvl1pPr lvl="0" algn="ctr">
              <a:lnSpc>
                <a:spcPct val="90000"/>
              </a:lnSpc>
              <a:spcBef>
                <a:spcPts val="0"/>
              </a:spcBef>
              <a:spcAft>
                <a:spcPts val="0"/>
              </a:spcAft>
              <a:buSzPts val="1200"/>
              <a:buNone/>
              <a:defRPr sz="24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
        <p:nvSpPr>
          <p:cNvPr id="227" name="Google Shape;227;p43"/>
          <p:cNvSpPr txBox="1"/>
          <p:nvPr>
            <p:ph idx="13" type="subTitle"/>
          </p:nvPr>
        </p:nvSpPr>
        <p:spPr>
          <a:xfrm>
            <a:off x="291075" y="2571750"/>
            <a:ext cx="2765700" cy="705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2400">
                <a:solidFill>
                  <a:schemeClr val="lt1"/>
                </a:solidFill>
                <a:latin typeface="Arimo"/>
                <a:ea typeface="Arimo"/>
                <a:cs typeface="Arimo"/>
                <a:sym typeface="Arimo"/>
              </a:defRPr>
            </a:lvl1pPr>
            <a:lvl2pPr lvl="1" algn="l">
              <a:lnSpc>
                <a:spcPct val="90000"/>
              </a:lnSpc>
              <a:spcBef>
                <a:spcPts val="0"/>
              </a:spcBef>
              <a:spcAft>
                <a:spcPts val="0"/>
              </a:spcAft>
              <a:buSzPts val="1200"/>
              <a:buNone/>
              <a:defRPr sz="2500">
                <a:solidFill>
                  <a:schemeClr val="lt1"/>
                </a:solidFill>
                <a:latin typeface="Arimo"/>
                <a:ea typeface="Arimo"/>
                <a:cs typeface="Arimo"/>
                <a:sym typeface="Arimo"/>
              </a:defRPr>
            </a:lvl2pPr>
            <a:lvl3pPr lvl="2" algn="l">
              <a:lnSpc>
                <a:spcPct val="90000"/>
              </a:lnSpc>
              <a:spcBef>
                <a:spcPts val="0"/>
              </a:spcBef>
              <a:spcAft>
                <a:spcPts val="0"/>
              </a:spcAft>
              <a:buSzPts val="1200"/>
              <a:buNone/>
              <a:defRPr sz="2500">
                <a:solidFill>
                  <a:schemeClr val="lt1"/>
                </a:solidFill>
                <a:latin typeface="Arimo"/>
                <a:ea typeface="Arimo"/>
                <a:cs typeface="Arimo"/>
                <a:sym typeface="Arimo"/>
              </a:defRPr>
            </a:lvl3pPr>
            <a:lvl4pPr lvl="3" algn="l">
              <a:lnSpc>
                <a:spcPct val="90000"/>
              </a:lnSpc>
              <a:spcBef>
                <a:spcPts val="0"/>
              </a:spcBef>
              <a:spcAft>
                <a:spcPts val="0"/>
              </a:spcAft>
              <a:buSzPts val="1200"/>
              <a:buNone/>
              <a:defRPr sz="2500">
                <a:solidFill>
                  <a:schemeClr val="lt1"/>
                </a:solidFill>
                <a:latin typeface="Arimo"/>
                <a:ea typeface="Arimo"/>
                <a:cs typeface="Arimo"/>
                <a:sym typeface="Arimo"/>
              </a:defRPr>
            </a:lvl4pPr>
            <a:lvl5pPr lvl="4" algn="l">
              <a:lnSpc>
                <a:spcPct val="90000"/>
              </a:lnSpc>
              <a:spcBef>
                <a:spcPts val="0"/>
              </a:spcBef>
              <a:spcAft>
                <a:spcPts val="0"/>
              </a:spcAft>
              <a:buSzPts val="1200"/>
              <a:buNone/>
              <a:defRPr sz="2500">
                <a:solidFill>
                  <a:schemeClr val="lt1"/>
                </a:solidFill>
                <a:latin typeface="Arimo"/>
                <a:ea typeface="Arimo"/>
                <a:cs typeface="Arimo"/>
                <a:sym typeface="Arimo"/>
              </a:defRPr>
            </a:lvl5pPr>
            <a:lvl6pPr lvl="5" algn="l">
              <a:lnSpc>
                <a:spcPct val="90000"/>
              </a:lnSpc>
              <a:spcBef>
                <a:spcPts val="0"/>
              </a:spcBef>
              <a:spcAft>
                <a:spcPts val="0"/>
              </a:spcAft>
              <a:buSzPts val="1200"/>
              <a:buNone/>
              <a:defRPr sz="2500">
                <a:solidFill>
                  <a:schemeClr val="lt1"/>
                </a:solidFill>
                <a:latin typeface="Arimo"/>
                <a:ea typeface="Arimo"/>
                <a:cs typeface="Arimo"/>
                <a:sym typeface="Arimo"/>
              </a:defRPr>
            </a:lvl6pPr>
            <a:lvl7pPr lvl="6" algn="l">
              <a:lnSpc>
                <a:spcPct val="90000"/>
              </a:lnSpc>
              <a:spcBef>
                <a:spcPts val="0"/>
              </a:spcBef>
              <a:spcAft>
                <a:spcPts val="0"/>
              </a:spcAft>
              <a:buSzPts val="1200"/>
              <a:buNone/>
              <a:defRPr sz="2500">
                <a:solidFill>
                  <a:schemeClr val="lt1"/>
                </a:solidFill>
                <a:latin typeface="Arimo"/>
                <a:ea typeface="Arimo"/>
                <a:cs typeface="Arimo"/>
                <a:sym typeface="Arimo"/>
              </a:defRPr>
            </a:lvl7pPr>
            <a:lvl8pPr lvl="7" algn="l">
              <a:lnSpc>
                <a:spcPct val="90000"/>
              </a:lnSpc>
              <a:spcBef>
                <a:spcPts val="0"/>
              </a:spcBef>
              <a:spcAft>
                <a:spcPts val="0"/>
              </a:spcAft>
              <a:buSzPts val="1200"/>
              <a:buNone/>
              <a:defRPr sz="2500">
                <a:solidFill>
                  <a:schemeClr val="lt1"/>
                </a:solidFill>
                <a:latin typeface="Arimo"/>
                <a:ea typeface="Arimo"/>
                <a:cs typeface="Arimo"/>
                <a:sym typeface="Arimo"/>
              </a:defRPr>
            </a:lvl8pPr>
            <a:lvl9pPr lvl="8" algn="l">
              <a:lnSpc>
                <a:spcPct val="90000"/>
              </a:lnSpc>
              <a:spcBef>
                <a:spcPts val="0"/>
              </a:spcBef>
              <a:spcAft>
                <a:spcPts val="0"/>
              </a:spcAft>
              <a:buSzPts val="1200"/>
              <a:buNone/>
              <a:defRPr sz="2500">
                <a:solidFill>
                  <a:schemeClr val="lt1"/>
                </a:solidFill>
                <a:latin typeface="Arimo"/>
                <a:ea typeface="Arimo"/>
                <a:cs typeface="Arimo"/>
                <a:sym typeface="Arimo"/>
              </a:defRPr>
            </a:lvl9pPr>
          </a:lstStyle>
          <a:p/>
        </p:txBody>
      </p:sp>
      <p:sp>
        <p:nvSpPr>
          <p:cNvPr id="228" name="Google Shape;228;p43"/>
          <p:cNvSpPr txBox="1"/>
          <p:nvPr>
            <p:ph idx="14" type="subTitle"/>
          </p:nvPr>
        </p:nvSpPr>
        <p:spPr>
          <a:xfrm>
            <a:off x="4629850" y="694401"/>
            <a:ext cx="2018700" cy="566700"/>
          </a:xfrm>
          <a:prstGeom prst="rect">
            <a:avLst/>
          </a:prstGeom>
          <a:noFill/>
          <a:ln>
            <a:noFill/>
          </a:ln>
        </p:spPr>
        <p:txBody>
          <a:bodyPr anchorCtr="0" anchor="ctr" bIns="0" lIns="91425" spcFirstLastPara="1" rIns="91425" wrap="square" tIns="0">
            <a:noAutofit/>
          </a:bodyPr>
          <a:lstStyle>
            <a:lvl1pPr lvl="0" algn="ctr">
              <a:lnSpc>
                <a:spcPct val="90000"/>
              </a:lnSpc>
              <a:spcBef>
                <a:spcPts val="0"/>
              </a:spcBef>
              <a:spcAft>
                <a:spcPts val="0"/>
              </a:spcAft>
              <a:buSzPts val="1200"/>
              <a:buNone/>
              <a:defRPr sz="1800">
                <a:latin typeface="Arimo"/>
                <a:ea typeface="Arimo"/>
                <a:cs typeface="Arimo"/>
                <a:sym typeface="Arimo"/>
              </a:defRPr>
            </a:lvl1pPr>
            <a:lvl2pPr lvl="1" algn="ctr">
              <a:lnSpc>
                <a:spcPct val="90000"/>
              </a:lnSpc>
              <a:spcBef>
                <a:spcPts val="0"/>
              </a:spcBef>
              <a:spcAft>
                <a:spcPts val="0"/>
              </a:spcAft>
              <a:buSzPts val="1200"/>
              <a:buNone/>
              <a:defRPr sz="2500">
                <a:latin typeface="Arimo"/>
                <a:ea typeface="Arimo"/>
                <a:cs typeface="Arimo"/>
                <a:sym typeface="Arimo"/>
              </a:defRPr>
            </a:lvl2pPr>
            <a:lvl3pPr lvl="2" algn="ctr">
              <a:lnSpc>
                <a:spcPct val="90000"/>
              </a:lnSpc>
              <a:spcBef>
                <a:spcPts val="0"/>
              </a:spcBef>
              <a:spcAft>
                <a:spcPts val="0"/>
              </a:spcAft>
              <a:buSzPts val="1200"/>
              <a:buNone/>
              <a:defRPr sz="2500">
                <a:latin typeface="Arimo"/>
                <a:ea typeface="Arimo"/>
                <a:cs typeface="Arimo"/>
                <a:sym typeface="Arimo"/>
              </a:defRPr>
            </a:lvl3pPr>
            <a:lvl4pPr lvl="3" algn="ctr">
              <a:lnSpc>
                <a:spcPct val="90000"/>
              </a:lnSpc>
              <a:spcBef>
                <a:spcPts val="0"/>
              </a:spcBef>
              <a:spcAft>
                <a:spcPts val="0"/>
              </a:spcAft>
              <a:buSzPts val="1200"/>
              <a:buNone/>
              <a:defRPr sz="2500">
                <a:latin typeface="Arimo"/>
                <a:ea typeface="Arimo"/>
                <a:cs typeface="Arimo"/>
                <a:sym typeface="Arimo"/>
              </a:defRPr>
            </a:lvl4pPr>
            <a:lvl5pPr lvl="4" algn="ctr">
              <a:lnSpc>
                <a:spcPct val="90000"/>
              </a:lnSpc>
              <a:spcBef>
                <a:spcPts val="0"/>
              </a:spcBef>
              <a:spcAft>
                <a:spcPts val="0"/>
              </a:spcAft>
              <a:buSzPts val="1200"/>
              <a:buNone/>
              <a:defRPr sz="2500">
                <a:latin typeface="Arimo"/>
                <a:ea typeface="Arimo"/>
                <a:cs typeface="Arimo"/>
                <a:sym typeface="Arimo"/>
              </a:defRPr>
            </a:lvl5pPr>
            <a:lvl6pPr lvl="5" algn="ctr">
              <a:lnSpc>
                <a:spcPct val="90000"/>
              </a:lnSpc>
              <a:spcBef>
                <a:spcPts val="0"/>
              </a:spcBef>
              <a:spcAft>
                <a:spcPts val="0"/>
              </a:spcAft>
              <a:buSzPts val="1200"/>
              <a:buNone/>
              <a:defRPr sz="2500">
                <a:latin typeface="Arimo"/>
                <a:ea typeface="Arimo"/>
                <a:cs typeface="Arimo"/>
                <a:sym typeface="Arimo"/>
              </a:defRPr>
            </a:lvl6pPr>
            <a:lvl7pPr lvl="6" algn="ctr">
              <a:lnSpc>
                <a:spcPct val="90000"/>
              </a:lnSpc>
              <a:spcBef>
                <a:spcPts val="0"/>
              </a:spcBef>
              <a:spcAft>
                <a:spcPts val="0"/>
              </a:spcAft>
              <a:buSzPts val="1200"/>
              <a:buNone/>
              <a:defRPr sz="2500">
                <a:latin typeface="Arimo"/>
                <a:ea typeface="Arimo"/>
                <a:cs typeface="Arimo"/>
                <a:sym typeface="Arimo"/>
              </a:defRPr>
            </a:lvl7pPr>
            <a:lvl8pPr lvl="7" algn="ctr">
              <a:lnSpc>
                <a:spcPct val="90000"/>
              </a:lnSpc>
              <a:spcBef>
                <a:spcPts val="0"/>
              </a:spcBef>
              <a:spcAft>
                <a:spcPts val="0"/>
              </a:spcAft>
              <a:buSzPts val="1200"/>
              <a:buNone/>
              <a:defRPr sz="2500">
                <a:latin typeface="Arimo"/>
                <a:ea typeface="Arimo"/>
                <a:cs typeface="Arimo"/>
                <a:sym typeface="Arimo"/>
              </a:defRPr>
            </a:lvl8pPr>
            <a:lvl9pPr lvl="8" algn="ctr">
              <a:lnSpc>
                <a:spcPct val="90000"/>
              </a:lnSpc>
              <a:spcBef>
                <a:spcPts val="0"/>
              </a:spcBef>
              <a:spcAft>
                <a:spcPts val="0"/>
              </a:spcAft>
              <a:buSzPts val="1200"/>
              <a:buNone/>
              <a:defRPr sz="2500">
                <a:latin typeface="Arimo"/>
                <a:ea typeface="Arimo"/>
                <a:cs typeface="Arimo"/>
                <a:sym typeface="Arimo"/>
              </a:defRPr>
            </a:lvl9pPr>
          </a:lstStyle>
          <a:p/>
        </p:txBody>
      </p:sp>
      <p:sp>
        <p:nvSpPr>
          <p:cNvPr id="229" name="Google Shape;229;p43"/>
          <p:cNvSpPr txBox="1"/>
          <p:nvPr>
            <p:ph idx="15" type="subTitle"/>
          </p:nvPr>
        </p:nvSpPr>
        <p:spPr>
          <a:xfrm>
            <a:off x="4629900" y="1390480"/>
            <a:ext cx="2018700" cy="224100"/>
          </a:xfrm>
          <a:prstGeom prst="rect">
            <a:avLst/>
          </a:prstGeom>
          <a:noFill/>
          <a:ln>
            <a:noFill/>
          </a:ln>
        </p:spPr>
        <p:txBody>
          <a:bodyPr anchorCtr="0" anchor="b" bIns="0" lIns="91425" spcFirstLastPara="1" rIns="91425" wrap="square" tIns="0">
            <a:noAutofit/>
          </a:bodyPr>
          <a:lstStyle>
            <a:lvl1pPr lvl="0" algn="ctr">
              <a:lnSpc>
                <a:spcPct val="90000"/>
              </a:lnSpc>
              <a:spcBef>
                <a:spcPts val="0"/>
              </a:spcBef>
              <a:spcAft>
                <a:spcPts val="0"/>
              </a:spcAft>
              <a:buSzPts val="1200"/>
              <a:buNone/>
              <a:defRPr sz="1000" u="sng"/>
            </a:lvl1pPr>
            <a:lvl2pPr lvl="1" algn="ctr">
              <a:lnSpc>
                <a:spcPct val="90000"/>
              </a:lnSpc>
              <a:spcBef>
                <a:spcPts val="0"/>
              </a:spcBef>
              <a:spcAft>
                <a:spcPts val="0"/>
              </a:spcAft>
              <a:buSzPts val="1200"/>
              <a:buNone/>
              <a:defRPr sz="2700">
                <a:latin typeface="Arimo"/>
                <a:ea typeface="Arimo"/>
                <a:cs typeface="Arimo"/>
                <a:sym typeface="Arimo"/>
              </a:defRPr>
            </a:lvl2pPr>
            <a:lvl3pPr lvl="2" algn="ctr">
              <a:lnSpc>
                <a:spcPct val="90000"/>
              </a:lnSpc>
              <a:spcBef>
                <a:spcPts val="0"/>
              </a:spcBef>
              <a:spcAft>
                <a:spcPts val="0"/>
              </a:spcAft>
              <a:buSzPts val="1200"/>
              <a:buNone/>
              <a:defRPr sz="2700">
                <a:latin typeface="Arimo"/>
                <a:ea typeface="Arimo"/>
                <a:cs typeface="Arimo"/>
                <a:sym typeface="Arimo"/>
              </a:defRPr>
            </a:lvl3pPr>
            <a:lvl4pPr lvl="3" algn="ctr">
              <a:lnSpc>
                <a:spcPct val="90000"/>
              </a:lnSpc>
              <a:spcBef>
                <a:spcPts val="0"/>
              </a:spcBef>
              <a:spcAft>
                <a:spcPts val="0"/>
              </a:spcAft>
              <a:buSzPts val="1200"/>
              <a:buNone/>
              <a:defRPr sz="2700">
                <a:latin typeface="Arimo"/>
                <a:ea typeface="Arimo"/>
                <a:cs typeface="Arimo"/>
                <a:sym typeface="Arimo"/>
              </a:defRPr>
            </a:lvl4pPr>
            <a:lvl5pPr lvl="4" algn="ctr">
              <a:lnSpc>
                <a:spcPct val="90000"/>
              </a:lnSpc>
              <a:spcBef>
                <a:spcPts val="0"/>
              </a:spcBef>
              <a:spcAft>
                <a:spcPts val="0"/>
              </a:spcAft>
              <a:buSzPts val="1200"/>
              <a:buNone/>
              <a:defRPr sz="2700">
                <a:latin typeface="Arimo"/>
                <a:ea typeface="Arimo"/>
                <a:cs typeface="Arimo"/>
                <a:sym typeface="Arimo"/>
              </a:defRPr>
            </a:lvl5pPr>
            <a:lvl6pPr lvl="5" algn="ctr">
              <a:lnSpc>
                <a:spcPct val="90000"/>
              </a:lnSpc>
              <a:spcBef>
                <a:spcPts val="0"/>
              </a:spcBef>
              <a:spcAft>
                <a:spcPts val="0"/>
              </a:spcAft>
              <a:buSzPts val="1200"/>
              <a:buNone/>
              <a:defRPr sz="2700">
                <a:latin typeface="Arimo"/>
                <a:ea typeface="Arimo"/>
                <a:cs typeface="Arimo"/>
                <a:sym typeface="Arimo"/>
              </a:defRPr>
            </a:lvl6pPr>
            <a:lvl7pPr lvl="6" algn="ctr">
              <a:lnSpc>
                <a:spcPct val="90000"/>
              </a:lnSpc>
              <a:spcBef>
                <a:spcPts val="0"/>
              </a:spcBef>
              <a:spcAft>
                <a:spcPts val="0"/>
              </a:spcAft>
              <a:buSzPts val="1200"/>
              <a:buNone/>
              <a:defRPr sz="2700">
                <a:latin typeface="Arimo"/>
                <a:ea typeface="Arimo"/>
                <a:cs typeface="Arimo"/>
                <a:sym typeface="Arimo"/>
              </a:defRPr>
            </a:lvl7pPr>
            <a:lvl8pPr lvl="7" algn="ctr">
              <a:lnSpc>
                <a:spcPct val="90000"/>
              </a:lnSpc>
              <a:spcBef>
                <a:spcPts val="0"/>
              </a:spcBef>
              <a:spcAft>
                <a:spcPts val="0"/>
              </a:spcAft>
              <a:buSzPts val="1200"/>
              <a:buNone/>
              <a:defRPr sz="2700">
                <a:latin typeface="Arimo"/>
                <a:ea typeface="Arimo"/>
                <a:cs typeface="Arimo"/>
                <a:sym typeface="Arimo"/>
              </a:defRPr>
            </a:lvl8pPr>
            <a:lvl9pPr lvl="8" algn="ctr">
              <a:lnSpc>
                <a:spcPct val="90000"/>
              </a:lnSpc>
              <a:spcBef>
                <a:spcPts val="0"/>
              </a:spcBef>
              <a:spcAft>
                <a:spcPts val="0"/>
              </a:spcAft>
              <a:buSzPts val="1200"/>
              <a:buNone/>
              <a:defRPr sz="2700">
                <a:latin typeface="Arimo"/>
                <a:ea typeface="Arimo"/>
                <a:cs typeface="Arimo"/>
                <a:sym typeface="Arimo"/>
              </a:defRPr>
            </a:lvl9pPr>
          </a:lstStyle>
          <a:p/>
        </p:txBody>
      </p:sp>
      <p:sp>
        <p:nvSpPr>
          <p:cNvPr id="230" name="Google Shape;230;p43"/>
          <p:cNvSpPr txBox="1"/>
          <p:nvPr>
            <p:ph idx="16" type="subTitle"/>
          </p:nvPr>
        </p:nvSpPr>
        <p:spPr>
          <a:xfrm>
            <a:off x="3596775" y="2292000"/>
            <a:ext cx="1507500" cy="2241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000">
                <a:solidFill>
                  <a:schemeClr val="lt2"/>
                </a:solidFill>
              </a:defRPr>
            </a:lvl1pPr>
            <a:lvl2pPr lvl="1" algn="ctr">
              <a:lnSpc>
                <a:spcPct val="90000"/>
              </a:lnSpc>
              <a:spcBef>
                <a:spcPts val="0"/>
              </a:spcBef>
              <a:spcAft>
                <a:spcPts val="0"/>
              </a:spcAft>
              <a:buSzPts val="1200"/>
              <a:buNone/>
              <a:defRPr sz="27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7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7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7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7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7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7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700">
                <a:solidFill>
                  <a:schemeClr val="lt2"/>
                </a:solidFill>
                <a:latin typeface="Arimo"/>
                <a:ea typeface="Arimo"/>
                <a:cs typeface="Arimo"/>
                <a:sym typeface="Arimo"/>
              </a:defRPr>
            </a:lvl9pPr>
          </a:lstStyle>
          <a:p/>
        </p:txBody>
      </p:sp>
      <p:sp>
        <p:nvSpPr>
          <p:cNvPr id="231" name="Google Shape;231;p43"/>
          <p:cNvSpPr txBox="1"/>
          <p:nvPr>
            <p:ph idx="17" type="subTitle"/>
          </p:nvPr>
        </p:nvSpPr>
        <p:spPr>
          <a:xfrm>
            <a:off x="3596775" y="2997350"/>
            <a:ext cx="1507500" cy="2241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000">
                <a:solidFill>
                  <a:schemeClr val="lt2"/>
                </a:solidFill>
              </a:defRPr>
            </a:lvl1pPr>
            <a:lvl2pPr lvl="1" algn="ctr">
              <a:lnSpc>
                <a:spcPct val="90000"/>
              </a:lnSpc>
              <a:spcBef>
                <a:spcPts val="0"/>
              </a:spcBef>
              <a:spcAft>
                <a:spcPts val="0"/>
              </a:spcAft>
              <a:buSzPts val="1200"/>
              <a:buNone/>
              <a:defRPr sz="27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7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7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7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7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7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7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700">
                <a:solidFill>
                  <a:schemeClr val="lt2"/>
                </a:solidFill>
                <a:latin typeface="Arimo"/>
                <a:ea typeface="Arimo"/>
                <a:cs typeface="Arimo"/>
                <a:sym typeface="Arimo"/>
              </a:defRPr>
            </a:lvl9pPr>
          </a:lstStyle>
          <a:p/>
        </p:txBody>
      </p:sp>
      <p:sp>
        <p:nvSpPr>
          <p:cNvPr id="232" name="Google Shape;232;p43"/>
          <p:cNvSpPr txBox="1"/>
          <p:nvPr>
            <p:ph idx="18" type="subTitle"/>
          </p:nvPr>
        </p:nvSpPr>
        <p:spPr>
          <a:xfrm>
            <a:off x="3596675" y="1934500"/>
            <a:ext cx="1507500" cy="357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8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
        <p:nvSpPr>
          <p:cNvPr id="233" name="Google Shape;233;p43"/>
          <p:cNvSpPr txBox="1"/>
          <p:nvPr>
            <p:ph idx="19" type="subTitle"/>
          </p:nvPr>
        </p:nvSpPr>
        <p:spPr>
          <a:xfrm>
            <a:off x="3596775" y="2618213"/>
            <a:ext cx="1507500" cy="357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8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
        <p:nvSpPr>
          <p:cNvPr id="234" name="Google Shape;234;p43"/>
          <p:cNvSpPr txBox="1"/>
          <p:nvPr>
            <p:ph idx="20" type="subTitle"/>
          </p:nvPr>
        </p:nvSpPr>
        <p:spPr>
          <a:xfrm>
            <a:off x="5297950" y="2885600"/>
            <a:ext cx="1350600" cy="2889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1200"/>
              <a:buNone/>
              <a:defRPr sz="1000" u="sng">
                <a:solidFill>
                  <a:schemeClr val="lt2"/>
                </a:solidFill>
              </a:defRPr>
            </a:lvl1pPr>
            <a:lvl2pPr lvl="1" algn="ctr">
              <a:lnSpc>
                <a:spcPct val="100000"/>
              </a:lnSpc>
              <a:spcBef>
                <a:spcPts val="0"/>
              </a:spcBef>
              <a:spcAft>
                <a:spcPts val="0"/>
              </a:spcAft>
              <a:buSzPts val="1200"/>
              <a:buNone/>
              <a:defRPr sz="1000">
                <a:solidFill>
                  <a:schemeClr val="lt2"/>
                </a:solidFill>
                <a:latin typeface="Arimo"/>
                <a:ea typeface="Arimo"/>
                <a:cs typeface="Arimo"/>
                <a:sym typeface="Arimo"/>
              </a:defRPr>
            </a:lvl2pPr>
            <a:lvl3pPr lvl="2" algn="ctr">
              <a:lnSpc>
                <a:spcPct val="100000"/>
              </a:lnSpc>
              <a:spcBef>
                <a:spcPts val="0"/>
              </a:spcBef>
              <a:spcAft>
                <a:spcPts val="0"/>
              </a:spcAft>
              <a:buSzPts val="1200"/>
              <a:buNone/>
              <a:defRPr sz="1000">
                <a:solidFill>
                  <a:schemeClr val="lt2"/>
                </a:solidFill>
                <a:latin typeface="Arimo"/>
                <a:ea typeface="Arimo"/>
                <a:cs typeface="Arimo"/>
                <a:sym typeface="Arimo"/>
              </a:defRPr>
            </a:lvl3pPr>
            <a:lvl4pPr lvl="3" algn="ctr">
              <a:lnSpc>
                <a:spcPct val="100000"/>
              </a:lnSpc>
              <a:spcBef>
                <a:spcPts val="0"/>
              </a:spcBef>
              <a:spcAft>
                <a:spcPts val="0"/>
              </a:spcAft>
              <a:buSzPts val="1200"/>
              <a:buNone/>
              <a:defRPr sz="1000">
                <a:solidFill>
                  <a:schemeClr val="lt2"/>
                </a:solidFill>
                <a:latin typeface="Arimo"/>
                <a:ea typeface="Arimo"/>
                <a:cs typeface="Arimo"/>
                <a:sym typeface="Arimo"/>
              </a:defRPr>
            </a:lvl4pPr>
            <a:lvl5pPr lvl="4" algn="ctr">
              <a:lnSpc>
                <a:spcPct val="100000"/>
              </a:lnSpc>
              <a:spcBef>
                <a:spcPts val="0"/>
              </a:spcBef>
              <a:spcAft>
                <a:spcPts val="0"/>
              </a:spcAft>
              <a:buSzPts val="1200"/>
              <a:buNone/>
              <a:defRPr sz="1000">
                <a:solidFill>
                  <a:schemeClr val="lt2"/>
                </a:solidFill>
                <a:latin typeface="Arimo"/>
                <a:ea typeface="Arimo"/>
                <a:cs typeface="Arimo"/>
                <a:sym typeface="Arimo"/>
              </a:defRPr>
            </a:lvl5pPr>
            <a:lvl6pPr lvl="5" algn="ctr">
              <a:lnSpc>
                <a:spcPct val="100000"/>
              </a:lnSpc>
              <a:spcBef>
                <a:spcPts val="0"/>
              </a:spcBef>
              <a:spcAft>
                <a:spcPts val="0"/>
              </a:spcAft>
              <a:buSzPts val="1200"/>
              <a:buNone/>
              <a:defRPr sz="1000">
                <a:solidFill>
                  <a:schemeClr val="lt2"/>
                </a:solidFill>
                <a:latin typeface="Arimo"/>
                <a:ea typeface="Arimo"/>
                <a:cs typeface="Arimo"/>
                <a:sym typeface="Arimo"/>
              </a:defRPr>
            </a:lvl6pPr>
            <a:lvl7pPr lvl="6" algn="ctr">
              <a:lnSpc>
                <a:spcPct val="100000"/>
              </a:lnSpc>
              <a:spcBef>
                <a:spcPts val="0"/>
              </a:spcBef>
              <a:spcAft>
                <a:spcPts val="0"/>
              </a:spcAft>
              <a:buSzPts val="1200"/>
              <a:buNone/>
              <a:defRPr sz="1000">
                <a:solidFill>
                  <a:schemeClr val="lt2"/>
                </a:solidFill>
                <a:latin typeface="Arimo"/>
                <a:ea typeface="Arimo"/>
                <a:cs typeface="Arimo"/>
                <a:sym typeface="Arimo"/>
              </a:defRPr>
            </a:lvl7pPr>
            <a:lvl8pPr lvl="7" algn="ctr">
              <a:lnSpc>
                <a:spcPct val="100000"/>
              </a:lnSpc>
              <a:spcBef>
                <a:spcPts val="0"/>
              </a:spcBef>
              <a:spcAft>
                <a:spcPts val="0"/>
              </a:spcAft>
              <a:buSzPts val="1200"/>
              <a:buNone/>
              <a:defRPr sz="1000">
                <a:solidFill>
                  <a:schemeClr val="lt2"/>
                </a:solidFill>
                <a:latin typeface="Arimo"/>
                <a:ea typeface="Arimo"/>
                <a:cs typeface="Arimo"/>
                <a:sym typeface="Arimo"/>
              </a:defRPr>
            </a:lvl8pPr>
            <a:lvl9pPr lvl="8" algn="ctr">
              <a:lnSpc>
                <a:spcPct val="100000"/>
              </a:lnSpc>
              <a:spcBef>
                <a:spcPts val="0"/>
              </a:spcBef>
              <a:spcAft>
                <a:spcPts val="0"/>
              </a:spcAft>
              <a:buSzPts val="1200"/>
              <a:buNone/>
              <a:defRPr sz="1000">
                <a:solidFill>
                  <a:schemeClr val="lt2"/>
                </a:solidFill>
                <a:latin typeface="Arimo"/>
                <a:ea typeface="Arimo"/>
                <a:cs typeface="Arimo"/>
                <a:sym typeface="Arimo"/>
              </a:defRPr>
            </a:lvl9pPr>
          </a:lstStyle>
          <a:p/>
        </p:txBody>
      </p:sp>
      <p:sp>
        <p:nvSpPr>
          <p:cNvPr id="235" name="Google Shape;235;p4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43"/>
          <p:cNvSpPr txBox="1"/>
          <p:nvPr>
            <p:ph idx="21" type="subTitle"/>
          </p:nvPr>
        </p:nvSpPr>
        <p:spPr>
          <a:xfrm>
            <a:off x="5426775" y="2214775"/>
            <a:ext cx="1092900" cy="56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20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with description">
  <p:cSld name="CUSTOM_19_1_1_1">
    <p:bg>
      <p:bgPr>
        <a:solidFill>
          <a:schemeClr val="accent5"/>
        </a:solidFill>
      </p:bgPr>
    </p:bg>
    <p:spTree>
      <p:nvGrpSpPr>
        <p:cNvPr id="237" name="Shape 237"/>
        <p:cNvGrpSpPr/>
        <p:nvPr/>
      </p:nvGrpSpPr>
      <p:grpSpPr>
        <a:xfrm>
          <a:off x="0" y="0"/>
          <a:ext cx="0" cy="0"/>
          <a:chOff x="0" y="0"/>
          <a:chExt cx="0" cy="0"/>
        </a:xfrm>
      </p:grpSpPr>
      <p:sp>
        <p:nvSpPr>
          <p:cNvPr id="238" name="Google Shape;238;p44"/>
          <p:cNvSpPr/>
          <p:nvPr>
            <p:ph idx="2" type="pic"/>
          </p:nvPr>
        </p:nvSpPr>
        <p:spPr>
          <a:xfrm>
            <a:off x="2021325" y="1854425"/>
            <a:ext cx="1679100" cy="3013800"/>
          </a:xfrm>
          <a:prstGeom prst="roundRect">
            <a:avLst>
              <a:gd fmla="val 13643" name="adj"/>
            </a:avLst>
          </a:prstGeom>
          <a:noFill/>
          <a:ln>
            <a:noFill/>
          </a:ln>
        </p:spPr>
      </p:sp>
      <p:sp>
        <p:nvSpPr>
          <p:cNvPr id="239" name="Google Shape;239;p44"/>
          <p:cNvSpPr/>
          <p:nvPr>
            <p:ph idx="3" type="pic"/>
          </p:nvPr>
        </p:nvSpPr>
        <p:spPr>
          <a:xfrm>
            <a:off x="5444400" y="1854425"/>
            <a:ext cx="1679100" cy="3013800"/>
          </a:xfrm>
          <a:prstGeom prst="roundRect">
            <a:avLst>
              <a:gd fmla="val 13643" name="adj"/>
            </a:avLst>
          </a:prstGeom>
          <a:noFill/>
          <a:ln>
            <a:noFill/>
          </a:ln>
        </p:spPr>
      </p:sp>
      <p:sp>
        <p:nvSpPr>
          <p:cNvPr id="240" name="Google Shape;240;p44"/>
          <p:cNvSpPr txBox="1"/>
          <p:nvPr>
            <p:ph idx="1" type="subTitle"/>
          </p:nvPr>
        </p:nvSpPr>
        <p:spPr>
          <a:xfrm>
            <a:off x="3700500" y="3326350"/>
            <a:ext cx="1743900" cy="4536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41" name="Google Shape;241;p44"/>
          <p:cNvSpPr txBox="1"/>
          <p:nvPr>
            <p:ph idx="4" type="body"/>
          </p:nvPr>
        </p:nvSpPr>
        <p:spPr>
          <a:xfrm>
            <a:off x="3700500" y="3850823"/>
            <a:ext cx="1743900" cy="953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200"/>
              <a:buNone/>
              <a:defRPr sz="1000"/>
            </a:lvl1pPr>
            <a:lvl2pPr indent="-228600" lvl="1" marL="914400" algn="l">
              <a:lnSpc>
                <a:spcPct val="100000"/>
              </a:lnSpc>
              <a:spcBef>
                <a:spcPts val="0"/>
              </a:spcBef>
              <a:spcAft>
                <a:spcPts val="0"/>
              </a:spcAft>
              <a:buSzPts val="1200"/>
              <a:buNone/>
              <a:defRPr sz="1000"/>
            </a:lvl2pPr>
            <a:lvl3pPr indent="-228600" lvl="2" marL="1371600" algn="l">
              <a:lnSpc>
                <a:spcPct val="100000"/>
              </a:lnSpc>
              <a:spcBef>
                <a:spcPts val="0"/>
              </a:spcBef>
              <a:spcAft>
                <a:spcPts val="0"/>
              </a:spcAft>
              <a:buSzPts val="1200"/>
              <a:buNone/>
              <a:defRPr sz="1000"/>
            </a:lvl3pPr>
            <a:lvl4pPr indent="-228600" lvl="3" marL="1828800" algn="l">
              <a:lnSpc>
                <a:spcPct val="100000"/>
              </a:lnSpc>
              <a:spcBef>
                <a:spcPts val="0"/>
              </a:spcBef>
              <a:spcAft>
                <a:spcPts val="0"/>
              </a:spcAft>
              <a:buSzPts val="1200"/>
              <a:buNone/>
              <a:defRPr sz="1000"/>
            </a:lvl4pPr>
            <a:lvl5pPr indent="-228600" lvl="4" marL="2286000" algn="l">
              <a:lnSpc>
                <a:spcPct val="100000"/>
              </a:lnSpc>
              <a:spcBef>
                <a:spcPts val="0"/>
              </a:spcBef>
              <a:spcAft>
                <a:spcPts val="0"/>
              </a:spcAft>
              <a:buSzPts val="1200"/>
              <a:buNone/>
              <a:defRPr sz="1000"/>
            </a:lvl5pPr>
            <a:lvl6pPr indent="-228600" lvl="5" marL="2743200" algn="l">
              <a:lnSpc>
                <a:spcPct val="100000"/>
              </a:lnSpc>
              <a:spcBef>
                <a:spcPts val="0"/>
              </a:spcBef>
              <a:spcAft>
                <a:spcPts val="0"/>
              </a:spcAft>
              <a:buSzPts val="1200"/>
              <a:buNone/>
              <a:defRPr sz="1000"/>
            </a:lvl6pPr>
            <a:lvl7pPr indent="-228600" lvl="6" marL="3200400" algn="l">
              <a:lnSpc>
                <a:spcPct val="100000"/>
              </a:lnSpc>
              <a:spcBef>
                <a:spcPts val="0"/>
              </a:spcBef>
              <a:spcAft>
                <a:spcPts val="0"/>
              </a:spcAft>
              <a:buSzPts val="1200"/>
              <a:buNone/>
              <a:defRPr sz="1000"/>
            </a:lvl7pPr>
            <a:lvl8pPr indent="-228600" lvl="7" marL="3657600" algn="l">
              <a:lnSpc>
                <a:spcPct val="100000"/>
              </a:lnSpc>
              <a:spcBef>
                <a:spcPts val="0"/>
              </a:spcBef>
              <a:spcAft>
                <a:spcPts val="0"/>
              </a:spcAft>
              <a:buSzPts val="1200"/>
              <a:buNone/>
              <a:defRPr sz="1000"/>
            </a:lvl8pPr>
            <a:lvl9pPr indent="-228600" lvl="8" marL="4114800" algn="l">
              <a:lnSpc>
                <a:spcPct val="100000"/>
              </a:lnSpc>
              <a:spcBef>
                <a:spcPts val="0"/>
              </a:spcBef>
              <a:spcAft>
                <a:spcPts val="0"/>
              </a:spcAft>
              <a:buSzPts val="1200"/>
              <a:buNone/>
              <a:defRPr sz="1000"/>
            </a:lvl9pPr>
          </a:lstStyle>
          <a:p/>
        </p:txBody>
      </p:sp>
      <p:sp>
        <p:nvSpPr>
          <p:cNvPr id="242" name="Google Shape;242;p44"/>
          <p:cNvSpPr txBox="1"/>
          <p:nvPr>
            <p:ph idx="5" type="subTitle"/>
          </p:nvPr>
        </p:nvSpPr>
        <p:spPr>
          <a:xfrm>
            <a:off x="7123575" y="3326350"/>
            <a:ext cx="1743900" cy="4536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43" name="Google Shape;243;p44"/>
          <p:cNvSpPr txBox="1"/>
          <p:nvPr>
            <p:ph idx="6" type="body"/>
          </p:nvPr>
        </p:nvSpPr>
        <p:spPr>
          <a:xfrm>
            <a:off x="7123575" y="3850823"/>
            <a:ext cx="1743900" cy="953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200"/>
              <a:buNone/>
              <a:defRPr sz="1000"/>
            </a:lvl1pPr>
            <a:lvl2pPr indent="-228600" lvl="1" marL="914400" algn="l">
              <a:lnSpc>
                <a:spcPct val="100000"/>
              </a:lnSpc>
              <a:spcBef>
                <a:spcPts val="0"/>
              </a:spcBef>
              <a:spcAft>
                <a:spcPts val="0"/>
              </a:spcAft>
              <a:buSzPts val="1200"/>
              <a:buNone/>
              <a:defRPr sz="1000"/>
            </a:lvl2pPr>
            <a:lvl3pPr indent="-228600" lvl="2" marL="1371600" algn="l">
              <a:lnSpc>
                <a:spcPct val="100000"/>
              </a:lnSpc>
              <a:spcBef>
                <a:spcPts val="0"/>
              </a:spcBef>
              <a:spcAft>
                <a:spcPts val="0"/>
              </a:spcAft>
              <a:buSzPts val="1200"/>
              <a:buNone/>
              <a:defRPr sz="1000"/>
            </a:lvl3pPr>
            <a:lvl4pPr indent="-228600" lvl="3" marL="1828800" algn="l">
              <a:lnSpc>
                <a:spcPct val="100000"/>
              </a:lnSpc>
              <a:spcBef>
                <a:spcPts val="0"/>
              </a:spcBef>
              <a:spcAft>
                <a:spcPts val="0"/>
              </a:spcAft>
              <a:buSzPts val="1200"/>
              <a:buNone/>
              <a:defRPr sz="1000"/>
            </a:lvl4pPr>
            <a:lvl5pPr indent="-228600" lvl="4" marL="2286000" algn="l">
              <a:lnSpc>
                <a:spcPct val="100000"/>
              </a:lnSpc>
              <a:spcBef>
                <a:spcPts val="0"/>
              </a:spcBef>
              <a:spcAft>
                <a:spcPts val="0"/>
              </a:spcAft>
              <a:buSzPts val="1200"/>
              <a:buNone/>
              <a:defRPr sz="1000"/>
            </a:lvl5pPr>
            <a:lvl6pPr indent="-228600" lvl="5" marL="2743200" algn="l">
              <a:lnSpc>
                <a:spcPct val="100000"/>
              </a:lnSpc>
              <a:spcBef>
                <a:spcPts val="0"/>
              </a:spcBef>
              <a:spcAft>
                <a:spcPts val="0"/>
              </a:spcAft>
              <a:buSzPts val="1200"/>
              <a:buNone/>
              <a:defRPr sz="1000"/>
            </a:lvl6pPr>
            <a:lvl7pPr indent="-228600" lvl="6" marL="3200400" algn="l">
              <a:lnSpc>
                <a:spcPct val="100000"/>
              </a:lnSpc>
              <a:spcBef>
                <a:spcPts val="0"/>
              </a:spcBef>
              <a:spcAft>
                <a:spcPts val="0"/>
              </a:spcAft>
              <a:buSzPts val="1200"/>
              <a:buNone/>
              <a:defRPr sz="1000"/>
            </a:lvl7pPr>
            <a:lvl8pPr indent="-228600" lvl="7" marL="3657600" algn="l">
              <a:lnSpc>
                <a:spcPct val="100000"/>
              </a:lnSpc>
              <a:spcBef>
                <a:spcPts val="0"/>
              </a:spcBef>
              <a:spcAft>
                <a:spcPts val="0"/>
              </a:spcAft>
              <a:buSzPts val="1200"/>
              <a:buNone/>
              <a:defRPr sz="1000"/>
            </a:lvl8pPr>
            <a:lvl9pPr indent="-228600" lvl="8" marL="4114800" algn="l">
              <a:lnSpc>
                <a:spcPct val="100000"/>
              </a:lnSpc>
              <a:spcBef>
                <a:spcPts val="0"/>
              </a:spcBef>
              <a:spcAft>
                <a:spcPts val="0"/>
              </a:spcAft>
              <a:buSzPts val="1200"/>
              <a:buNone/>
              <a:defRPr sz="1000"/>
            </a:lvl9pPr>
          </a:lstStyle>
          <a:p/>
        </p:txBody>
      </p:sp>
      <p:sp>
        <p:nvSpPr>
          <p:cNvPr id="244" name="Google Shape;244;p44"/>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245" name="Google Shape;245;p44"/>
          <p:cNvSpPr txBox="1"/>
          <p:nvPr>
            <p:ph idx="7"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46" name="Google Shape;246;p44"/>
          <p:cNvSpPr txBox="1"/>
          <p:nvPr>
            <p:ph idx="8"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47" name="Google Shape;247;p44"/>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8" name="Shape 248"/>
        <p:cNvGrpSpPr/>
        <p:nvPr/>
      </p:nvGrpSpPr>
      <p:grpSpPr>
        <a:xfrm>
          <a:off x="0" y="0"/>
          <a:ext cx="0" cy="0"/>
          <a:chOff x="0" y="0"/>
          <a:chExt cx="0" cy="0"/>
        </a:xfrm>
      </p:grpSpPr>
      <p:sp>
        <p:nvSpPr>
          <p:cNvPr id="249" name="Google Shape;249;p45"/>
          <p:cNvSpPr txBox="1"/>
          <p:nvPr>
            <p:ph type="ctrTitle"/>
          </p:nvPr>
        </p:nvSpPr>
        <p:spPr>
          <a:xfrm>
            <a:off x="311708" y="744575"/>
            <a:ext cx="8520600" cy="2052600"/>
          </a:xfrm>
          <a:prstGeom prst="rect">
            <a:avLst/>
          </a:prstGeom>
          <a:noFill/>
          <a:ln>
            <a:noFill/>
          </a:ln>
        </p:spPr>
        <p:txBody>
          <a:bodyPr anchorCtr="0" anchor="b" bIns="0" lIns="0" spcFirstLastPara="1" rIns="0" wrap="square" tIns="0">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250" name="Google Shape;250;p45"/>
          <p:cNvSpPr txBox="1"/>
          <p:nvPr>
            <p:ph idx="1" type="subTitle"/>
          </p:nvPr>
        </p:nvSpPr>
        <p:spPr>
          <a:xfrm>
            <a:off x="311700" y="2834125"/>
            <a:ext cx="8520600" cy="792600"/>
          </a:xfrm>
          <a:prstGeom prst="rect">
            <a:avLst/>
          </a:prstGeom>
          <a:noFill/>
          <a:ln>
            <a:noFill/>
          </a:ln>
        </p:spPr>
        <p:txBody>
          <a:bodyPr anchorCtr="0" anchor="t" bIns="91425" lIns="0"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2150850"/>
            <a:ext cx="8520600" cy="841800"/>
          </a:xfrm>
          <a:prstGeom prst="rect">
            <a:avLst/>
          </a:prstGeom>
          <a:noFill/>
          <a:ln>
            <a:noFill/>
          </a:ln>
        </p:spPr>
        <p:txBody>
          <a:bodyPr anchorCtr="0" anchor="ctr" bIns="0" lIns="0" spcFirstLastPara="1" rIns="0" wrap="square" tIns="0">
            <a:spAutoFit/>
          </a:bodyPr>
          <a:lstStyle>
            <a:lvl1pPr lvl="0" algn="ctr">
              <a:lnSpc>
                <a:spcPct val="90000"/>
              </a:lnSpc>
              <a:spcBef>
                <a:spcPts val="0"/>
              </a:spcBef>
              <a:spcAft>
                <a:spcPts val="0"/>
              </a:spcAft>
              <a:buSzPts val="3600"/>
              <a:buChar char="●"/>
              <a:defRPr/>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53" name="Shape 253"/>
        <p:cNvGrpSpPr/>
        <p:nvPr/>
      </p:nvGrpSpPr>
      <p:grpSpPr>
        <a:xfrm>
          <a:off x="0" y="0"/>
          <a:ext cx="0" cy="0"/>
          <a:chOff x="0" y="0"/>
          <a:chExt cx="0" cy="0"/>
        </a:xfrm>
      </p:grpSpPr>
      <p:sp>
        <p:nvSpPr>
          <p:cNvPr id="254" name="Google Shape;254;p47"/>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55" name="Google Shape;255;p4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56" name="Shape 256"/>
        <p:cNvGrpSpPr/>
        <p:nvPr/>
      </p:nvGrpSpPr>
      <p:grpSpPr>
        <a:xfrm>
          <a:off x="0" y="0"/>
          <a:ext cx="0" cy="0"/>
          <a:chOff x="0" y="0"/>
          <a:chExt cx="0" cy="0"/>
        </a:xfrm>
      </p:grpSpPr>
      <p:sp>
        <p:nvSpPr>
          <p:cNvPr id="257" name="Google Shape;257;p48"/>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58" name="Google Shape;258;p48"/>
          <p:cNvSpPr txBox="1"/>
          <p:nvPr>
            <p:ph idx="1" type="body"/>
          </p:nvPr>
        </p:nvSpPr>
        <p:spPr>
          <a:xfrm>
            <a:off x="311700" y="1152475"/>
            <a:ext cx="3999900" cy="3416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9" name="Google Shape;259;p48"/>
          <p:cNvSpPr txBox="1"/>
          <p:nvPr>
            <p:ph idx="2" type="body"/>
          </p:nvPr>
        </p:nvSpPr>
        <p:spPr>
          <a:xfrm>
            <a:off x="4832400" y="1152475"/>
            <a:ext cx="3999900" cy="3416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0" name="Shape 260"/>
        <p:cNvGrpSpPr/>
        <p:nvPr/>
      </p:nvGrpSpPr>
      <p:grpSpPr>
        <a:xfrm>
          <a:off x="0" y="0"/>
          <a:ext cx="0" cy="0"/>
          <a:chOff x="0" y="0"/>
          <a:chExt cx="0" cy="0"/>
        </a:xfrm>
      </p:grpSpPr>
      <p:sp>
        <p:nvSpPr>
          <p:cNvPr id="261" name="Google Shape;261;p49"/>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62" name="Shape 262"/>
        <p:cNvGrpSpPr/>
        <p:nvPr/>
      </p:nvGrpSpPr>
      <p:grpSpPr>
        <a:xfrm>
          <a:off x="0" y="0"/>
          <a:ext cx="0" cy="0"/>
          <a:chOff x="0" y="0"/>
          <a:chExt cx="0" cy="0"/>
        </a:xfrm>
      </p:grpSpPr>
      <p:sp>
        <p:nvSpPr>
          <p:cNvPr id="263" name="Google Shape;263;p50"/>
          <p:cNvSpPr txBox="1"/>
          <p:nvPr>
            <p:ph type="title"/>
          </p:nvPr>
        </p:nvSpPr>
        <p:spPr>
          <a:xfrm>
            <a:off x="311700" y="555600"/>
            <a:ext cx="2808000" cy="75570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400"/>
              <a:buChar char="●"/>
              <a:defRPr sz="2400"/>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264" name="Google Shape;264;p50"/>
          <p:cNvSpPr txBox="1"/>
          <p:nvPr>
            <p:ph idx="1" type="body"/>
          </p:nvPr>
        </p:nvSpPr>
        <p:spPr>
          <a:xfrm>
            <a:off x="311700" y="1389600"/>
            <a:ext cx="2808000" cy="3179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65" name="Shape 265"/>
        <p:cNvGrpSpPr/>
        <p:nvPr/>
      </p:nvGrpSpPr>
      <p:grpSpPr>
        <a:xfrm>
          <a:off x="0" y="0"/>
          <a:ext cx="0" cy="0"/>
          <a:chOff x="0" y="0"/>
          <a:chExt cx="0" cy="0"/>
        </a:xfrm>
      </p:grpSpPr>
      <p:sp>
        <p:nvSpPr>
          <p:cNvPr id="266" name="Google Shape;266;p51"/>
          <p:cNvSpPr txBox="1"/>
          <p:nvPr>
            <p:ph type="title"/>
          </p:nvPr>
        </p:nvSpPr>
        <p:spPr>
          <a:xfrm>
            <a:off x="490250" y="450150"/>
            <a:ext cx="6367800" cy="409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67" name="Shape 267"/>
        <p:cNvGrpSpPr/>
        <p:nvPr/>
      </p:nvGrpSpPr>
      <p:grpSpPr>
        <a:xfrm>
          <a:off x="0" y="0"/>
          <a:ext cx="0" cy="0"/>
          <a:chOff x="0" y="0"/>
          <a:chExt cx="0" cy="0"/>
        </a:xfrm>
      </p:grpSpPr>
      <p:sp>
        <p:nvSpPr>
          <p:cNvPr id="268" name="Google Shape;268;p52"/>
          <p:cNvSpPr txBox="1"/>
          <p:nvPr>
            <p:ph type="title"/>
          </p:nvPr>
        </p:nvSpPr>
        <p:spPr>
          <a:xfrm>
            <a:off x="265500" y="1233175"/>
            <a:ext cx="4045200" cy="1482300"/>
          </a:xfrm>
          <a:prstGeom prst="rect">
            <a:avLst/>
          </a:prstGeom>
          <a:noFill/>
          <a:ln>
            <a:noFill/>
          </a:ln>
        </p:spPr>
        <p:txBody>
          <a:bodyPr anchorCtr="0" anchor="b" bIns="0" lIns="0" spcFirstLastPara="1" rIns="0" wrap="square" tIns="0">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269" name="Google Shape;269;p52"/>
          <p:cNvSpPr txBox="1"/>
          <p:nvPr>
            <p:ph idx="1" type="subTitle"/>
          </p:nvPr>
        </p:nvSpPr>
        <p:spPr>
          <a:xfrm>
            <a:off x="265500" y="2803075"/>
            <a:ext cx="4045200" cy="1235100"/>
          </a:xfrm>
          <a:prstGeom prst="rect">
            <a:avLst/>
          </a:prstGeom>
          <a:noFill/>
          <a:ln>
            <a:noFill/>
          </a:ln>
        </p:spPr>
        <p:txBody>
          <a:bodyPr anchorCtr="0" anchor="t" bIns="91425" lIns="0"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0" name="Google Shape;270;p52"/>
          <p:cNvSpPr txBox="1"/>
          <p:nvPr>
            <p:ph idx="2" type="body"/>
          </p:nvPr>
        </p:nvSpPr>
        <p:spPr>
          <a:xfrm>
            <a:off x="4939500" y="724075"/>
            <a:ext cx="3837000" cy="3695100"/>
          </a:xfrm>
          <a:prstGeom prst="rect">
            <a:avLst/>
          </a:prstGeom>
          <a:noFill/>
          <a:ln>
            <a:noFill/>
          </a:ln>
        </p:spPr>
        <p:txBody>
          <a:bodyPr anchorCtr="0" anchor="ctr"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1">
  <p:cSld name="BLANK_1_1_1_1_1_1_1_1_1_1_1_1_1_1_1_1">
    <p:bg>
      <p:bgPr>
        <a:solidFill>
          <a:schemeClr val="accent5"/>
        </a:solidFill>
      </p:bgPr>
    </p:bg>
    <p:spTree>
      <p:nvGrpSpPr>
        <p:cNvPr id="40" name="Shape 40"/>
        <p:cNvGrpSpPr/>
        <p:nvPr/>
      </p:nvGrpSpPr>
      <p:grpSpPr>
        <a:xfrm>
          <a:off x="0" y="0"/>
          <a:ext cx="0" cy="0"/>
          <a:chOff x="0" y="0"/>
          <a:chExt cx="0" cy="0"/>
        </a:xfrm>
      </p:grpSpPr>
      <p:sp>
        <p:nvSpPr>
          <p:cNvPr id="41" name="Google Shape;41;p26"/>
          <p:cNvSpPr/>
          <p:nvPr>
            <p:ph idx="2" type="pic"/>
          </p:nvPr>
        </p:nvSpPr>
        <p:spPr>
          <a:xfrm>
            <a:off x="392100" y="411300"/>
            <a:ext cx="4915800" cy="4333200"/>
          </a:xfrm>
          <a:prstGeom prst="roundRect">
            <a:avLst>
              <a:gd fmla="val 11160" name="adj"/>
            </a:avLst>
          </a:prstGeom>
          <a:noFill/>
          <a:ln>
            <a:noFill/>
          </a:ln>
        </p:spPr>
      </p:sp>
      <p:sp>
        <p:nvSpPr>
          <p:cNvPr id="42" name="Google Shape;42;p26"/>
          <p:cNvSpPr txBox="1"/>
          <p:nvPr>
            <p:ph type="title"/>
          </p:nvPr>
        </p:nvSpPr>
        <p:spPr>
          <a:xfrm>
            <a:off x="60451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43" name="Google Shape;43;p26"/>
          <p:cNvSpPr txBox="1"/>
          <p:nvPr>
            <p:ph idx="3" type="title"/>
          </p:nvPr>
        </p:nvSpPr>
        <p:spPr>
          <a:xfrm>
            <a:off x="60451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44" name="Google Shape;44;p26"/>
          <p:cNvSpPr txBox="1"/>
          <p:nvPr>
            <p:ph idx="1"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45" name="Google Shape;45;p26"/>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653">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71" name="Shape 271"/>
        <p:cNvGrpSpPr/>
        <p:nvPr/>
      </p:nvGrpSpPr>
      <p:grpSpPr>
        <a:xfrm>
          <a:off x="0" y="0"/>
          <a:ext cx="0" cy="0"/>
          <a:chOff x="0" y="0"/>
          <a:chExt cx="0" cy="0"/>
        </a:xfrm>
      </p:grpSpPr>
      <p:sp>
        <p:nvSpPr>
          <p:cNvPr id="272" name="Google Shape;272;p53"/>
          <p:cNvSpPr txBox="1"/>
          <p:nvPr>
            <p:ph idx="1" type="body"/>
          </p:nvPr>
        </p:nvSpPr>
        <p:spPr>
          <a:xfrm>
            <a:off x="311700" y="4230575"/>
            <a:ext cx="5998800" cy="605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200"/>
              <a:buNone/>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73" name="Shape 273"/>
        <p:cNvGrpSpPr/>
        <p:nvPr/>
      </p:nvGrpSpPr>
      <p:grpSpPr>
        <a:xfrm>
          <a:off x="0" y="0"/>
          <a:ext cx="0" cy="0"/>
          <a:chOff x="0" y="0"/>
          <a:chExt cx="0" cy="0"/>
        </a:xfrm>
      </p:grpSpPr>
      <p:sp>
        <p:nvSpPr>
          <p:cNvPr id="274" name="Google Shape;274;p54"/>
          <p:cNvSpPr txBox="1"/>
          <p:nvPr>
            <p:ph type="title"/>
          </p:nvPr>
        </p:nvSpPr>
        <p:spPr>
          <a:xfrm>
            <a:off x="311700" y="1106125"/>
            <a:ext cx="8520600" cy="1963500"/>
          </a:xfrm>
          <a:prstGeom prst="rect">
            <a:avLst/>
          </a:prstGeom>
          <a:noFill/>
          <a:ln>
            <a:noFill/>
          </a:ln>
        </p:spPr>
        <p:txBody>
          <a:bodyPr anchorCtr="0" anchor="b" bIns="0" lIns="0" spcFirstLastPara="1" rIns="0" wrap="square" tIns="0">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275" name="Google Shape;275;p54"/>
          <p:cNvSpPr txBox="1"/>
          <p:nvPr>
            <p:ph idx="1" type="body"/>
          </p:nvPr>
        </p:nvSpPr>
        <p:spPr>
          <a:xfrm>
            <a:off x="311700" y="3152225"/>
            <a:ext cx="8520600" cy="1300800"/>
          </a:xfrm>
          <a:prstGeom prst="rect">
            <a:avLst/>
          </a:prstGeom>
          <a:noFill/>
          <a:ln>
            <a:noFill/>
          </a:ln>
        </p:spPr>
        <p:txBody>
          <a:bodyPr anchorCtr="0" anchor="t" bIns="0" lIns="0" spcFirstLastPara="1" rIns="0" wrap="square" tIns="0">
            <a:noAutofit/>
          </a:bodyPr>
          <a:lstStyle>
            <a:lvl1pPr indent="-304800" lvl="0" marL="457200" algn="ctr">
              <a:lnSpc>
                <a:spcPct val="100000"/>
              </a:lnSpc>
              <a:spcBef>
                <a:spcPts val="0"/>
              </a:spcBef>
              <a:spcAft>
                <a:spcPts val="0"/>
              </a:spcAft>
              <a:buSzPts val="1200"/>
              <a:buChar char="●"/>
              <a:defRPr/>
            </a:lvl1pPr>
            <a:lvl2pPr indent="-304800" lvl="1" marL="914400" algn="ctr">
              <a:lnSpc>
                <a:spcPct val="100000"/>
              </a:lnSpc>
              <a:spcBef>
                <a:spcPts val="0"/>
              </a:spcBef>
              <a:spcAft>
                <a:spcPts val="0"/>
              </a:spcAft>
              <a:buSzPts val="12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304800" lvl="4" marL="2286000" algn="ctr">
              <a:lnSpc>
                <a:spcPct val="100000"/>
              </a:lnSpc>
              <a:spcBef>
                <a:spcPts val="0"/>
              </a:spcBef>
              <a:spcAft>
                <a:spcPts val="0"/>
              </a:spcAft>
              <a:buSzPts val="1200"/>
              <a:buChar char="○"/>
              <a:defRPr/>
            </a:lvl5pPr>
            <a:lvl6pPr indent="-304800" lvl="5" marL="2743200" algn="ctr">
              <a:lnSpc>
                <a:spcPct val="100000"/>
              </a:lnSpc>
              <a:spcBef>
                <a:spcPts val="0"/>
              </a:spcBef>
              <a:spcAft>
                <a:spcPts val="0"/>
              </a:spcAft>
              <a:buSzPts val="1200"/>
              <a:buChar char="■"/>
              <a:defRPr/>
            </a:lvl6pPr>
            <a:lvl7pPr indent="-304800" lvl="6" marL="3200400" algn="ctr">
              <a:lnSpc>
                <a:spcPct val="100000"/>
              </a:lnSpc>
              <a:spcBef>
                <a:spcPts val="0"/>
              </a:spcBef>
              <a:spcAft>
                <a:spcPts val="0"/>
              </a:spcAft>
              <a:buSzPts val="1200"/>
              <a:buChar char="●"/>
              <a:defRPr/>
            </a:lvl7pPr>
            <a:lvl8pPr indent="-304800" lvl="7" marL="3657600" algn="ctr">
              <a:lnSpc>
                <a:spcPct val="100000"/>
              </a:lnSpc>
              <a:spcBef>
                <a:spcPts val="0"/>
              </a:spcBef>
              <a:spcAft>
                <a:spcPts val="0"/>
              </a:spcAft>
              <a:buSzPts val="1200"/>
              <a:buChar char="○"/>
              <a:defRPr/>
            </a:lvl8pPr>
            <a:lvl9pPr indent="-304800" lvl="8" marL="4114800" algn="ctr">
              <a:lnSpc>
                <a:spcPct val="100000"/>
              </a:lnSpc>
              <a:spcBef>
                <a:spcPts val="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6" name="Shape 27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77" name="Shape 277"/>
        <p:cNvGrpSpPr/>
        <p:nvPr/>
      </p:nvGrpSpPr>
      <p:grpSpPr>
        <a:xfrm>
          <a:off x="0" y="0"/>
          <a:ext cx="0" cy="0"/>
          <a:chOff x="0" y="0"/>
          <a:chExt cx="0" cy="0"/>
        </a:xfrm>
      </p:grpSpPr>
      <p:sp>
        <p:nvSpPr>
          <p:cNvPr id="278" name="Google Shape;278;p56"/>
          <p:cNvSpPr txBox="1"/>
          <p:nvPr>
            <p:ph type="title"/>
          </p:nvPr>
        </p:nvSpPr>
        <p:spPr>
          <a:xfrm>
            <a:off x="677325" y="1832775"/>
            <a:ext cx="3217200" cy="1484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79" name="Google Shape;279;p56"/>
          <p:cNvSpPr txBox="1"/>
          <p:nvPr>
            <p:ph idx="1" type="subTitle"/>
          </p:nvPr>
        </p:nvSpPr>
        <p:spPr>
          <a:xfrm>
            <a:off x="4406650" y="393750"/>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0" name="Google Shape;280;p56"/>
          <p:cNvSpPr txBox="1"/>
          <p:nvPr>
            <p:ph idx="2" type="subTitle"/>
          </p:nvPr>
        </p:nvSpPr>
        <p:spPr>
          <a:xfrm>
            <a:off x="4406650" y="1151705"/>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1" name="Google Shape;281;p56"/>
          <p:cNvSpPr txBox="1"/>
          <p:nvPr>
            <p:ph idx="3" type="subTitle"/>
          </p:nvPr>
        </p:nvSpPr>
        <p:spPr>
          <a:xfrm>
            <a:off x="4406650" y="3425570"/>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2" name="Google Shape;282;p56"/>
          <p:cNvSpPr txBox="1"/>
          <p:nvPr>
            <p:ph idx="4" type="subTitle"/>
          </p:nvPr>
        </p:nvSpPr>
        <p:spPr>
          <a:xfrm>
            <a:off x="4406650" y="1909660"/>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3" name="Google Shape;283;p56"/>
          <p:cNvSpPr txBox="1"/>
          <p:nvPr>
            <p:ph idx="5" type="subTitle"/>
          </p:nvPr>
        </p:nvSpPr>
        <p:spPr>
          <a:xfrm>
            <a:off x="4406650" y="4183525"/>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4" name="Google Shape;284;p56"/>
          <p:cNvSpPr txBox="1"/>
          <p:nvPr>
            <p:ph idx="6" type="subTitle"/>
          </p:nvPr>
        </p:nvSpPr>
        <p:spPr>
          <a:xfrm>
            <a:off x="4406650" y="2667615"/>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85" name="Shape 285"/>
        <p:cNvGrpSpPr/>
        <p:nvPr/>
      </p:nvGrpSpPr>
      <p:grpSpPr>
        <a:xfrm>
          <a:off x="0" y="0"/>
          <a:ext cx="0" cy="0"/>
          <a:chOff x="0" y="0"/>
          <a:chExt cx="0" cy="0"/>
        </a:xfrm>
      </p:grpSpPr>
      <p:sp>
        <p:nvSpPr>
          <p:cNvPr id="286" name="Google Shape;286;p57"/>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87" name="Google Shape;287;p57"/>
          <p:cNvSpPr txBox="1"/>
          <p:nvPr>
            <p:ph idx="1" type="body"/>
          </p:nvPr>
        </p:nvSpPr>
        <p:spPr>
          <a:xfrm>
            <a:off x="311700" y="1152475"/>
            <a:ext cx="4473900" cy="3416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8" name="Google Shape;288;p5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89" name="Shape 289"/>
        <p:cNvGrpSpPr/>
        <p:nvPr/>
      </p:nvGrpSpPr>
      <p:grpSpPr>
        <a:xfrm>
          <a:off x="0" y="0"/>
          <a:ext cx="0" cy="0"/>
          <a:chOff x="0" y="0"/>
          <a:chExt cx="0" cy="0"/>
        </a:xfrm>
      </p:grpSpPr>
      <p:sp>
        <p:nvSpPr>
          <p:cNvPr id="290" name="Google Shape;290;p58"/>
          <p:cNvSpPr txBox="1"/>
          <p:nvPr>
            <p:ph type="title"/>
          </p:nvPr>
        </p:nvSpPr>
        <p:spPr>
          <a:xfrm>
            <a:off x="483175" y="450025"/>
            <a:ext cx="8184600" cy="758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91" name="Google Shape;291;p58"/>
          <p:cNvSpPr txBox="1"/>
          <p:nvPr>
            <p:ph idx="1" type="body"/>
          </p:nvPr>
        </p:nvSpPr>
        <p:spPr>
          <a:xfrm>
            <a:off x="483150" y="2237788"/>
            <a:ext cx="36198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2" name="Google Shape;292;p58"/>
          <p:cNvSpPr txBox="1"/>
          <p:nvPr>
            <p:ph idx="2" type="body"/>
          </p:nvPr>
        </p:nvSpPr>
        <p:spPr>
          <a:xfrm>
            <a:off x="5048000" y="2237788"/>
            <a:ext cx="36198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3" name="Google Shape;293;p58"/>
          <p:cNvSpPr txBox="1"/>
          <p:nvPr>
            <p:ph idx="3" type="subTitle"/>
          </p:nvPr>
        </p:nvSpPr>
        <p:spPr>
          <a:xfrm>
            <a:off x="483150" y="1336161"/>
            <a:ext cx="36198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4" name="Google Shape;294;p58"/>
          <p:cNvSpPr txBox="1"/>
          <p:nvPr>
            <p:ph idx="4" type="subTitle"/>
          </p:nvPr>
        </p:nvSpPr>
        <p:spPr>
          <a:xfrm>
            <a:off x="5048000" y="1336161"/>
            <a:ext cx="36198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95" name="Shape 295"/>
        <p:cNvGrpSpPr/>
        <p:nvPr/>
      </p:nvGrpSpPr>
      <p:grpSpPr>
        <a:xfrm>
          <a:off x="0" y="0"/>
          <a:ext cx="0" cy="0"/>
          <a:chOff x="0" y="0"/>
          <a:chExt cx="0" cy="0"/>
        </a:xfrm>
      </p:grpSpPr>
      <p:sp>
        <p:nvSpPr>
          <p:cNvPr id="296" name="Google Shape;296;p59"/>
          <p:cNvSpPr txBox="1"/>
          <p:nvPr>
            <p:ph idx="1" type="body"/>
          </p:nvPr>
        </p:nvSpPr>
        <p:spPr>
          <a:xfrm>
            <a:off x="483175" y="2417500"/>
            <a:ext cx="24555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7" name="Google Shape;297;p59"/>
          <p:cNvSpPr txBox="1"/>
          <p:nvPr>
            <p:ph idx="2" type="body"/>
          </p:nvPr>
        </p:nvSpPr>
        <p:spPr>
          <a:xfrm>
            <a:off x="3347725" y="2417500"/>
            <a:ext cx="24555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8" name="Google Shape;298;p59"/>
          <p:cNvSpPr txBox="1"/>
          <p:nvPr>
            <p:ph type="title"/>
          </p:nvPr>
        </p:nvSpPr>
        <p:spPr>
          <a:xfrm>
            <a:off x="483175" y="450025"/>
            <a:ext cx="8184600" cy="758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99" name="Google Shape;299;p59"/>
          <p:cNvSpPr txBox="1"/>
          <p:nvPr>
            <p:ph idx="3" type="subTitle"/>
          </p:nvPr>
        </p:nvSpPr>
        <p:spPr>
          <a:xfrm>
            <a:off x="483175" y="1336150"/>
            <a:ext cx="2455500" cy="7785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0" name="Google Shape;300;p59"/>
          <p:cNvSpPr txBox="1"/>
          <p:nvPr>
            <p:ph idx="4" type="subTitle"/>
          </p:nvPr>
        </p:nvSpPr>
        <p:spPr>
          <a:xfrm>
            <a:off x="3347725" y="1336150"/>
            <a:ext cx="2455500" cy="7785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1" name="Google Shape;301;p59"/>
          <p:cNvSpPr txBox="1"/>
          <p:nvPr>
            <p:ph idx="5" type="subTitle"/>
          </p:nvPr>
        </p:nvSpPr>
        <p:spPr>
          <a:xfrm>
            <a:off x="6212275" y="1336150"/>
            <a:ext cx="2455500" cy="7785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2" name="Google Shape;302;p59"/>
          <p:cNvSpPr txBox="1"/>
          <p:nvPr>
            <p:ph idx="6" type="body"/>
          </p:nvPr>
        </p:nvSpPr>
        <p:spPr>
          <a:xfrm>
            <a:off x="6212275" y="2417500"/>
            <a:ext cx="24555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03" name="Shape 303"/>
        <p:cNvGrpSpPr/>
        <p:nvPr/>
      </p:nvGrpSpPr>
      <p:grpSpPr>
        <a:xfrm>
          <a:off x="0" y="0"/>
          <a:ext cx="0" cy="0"/>
          <a:chOff x="0" y="0"/>
          <a:chExt cx="0" cy="0"/>
        </a:xfrm>
      </p:grpSpPr>
      <p:sp>
        <p:nvSpPr>
          <p:cNvPr id="304" name="Google Shape;304;p60"/>
          <p:cNvSpPr txBox="1"/>
          <p:nvPr>
            <p:ph idx="1" type="body"/>
          </p:nvPr>
        </p:nvSpPr>
        <p:spPr>
          <a:xfrm>
            <a:off x="366725" y="1759093"/>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5" name="Google Shape;305;p60"/>
          <p:cNvSpPr txBox="1"/>
          <p:nvPr>
            <p:ph idx="2" type="body"/>
          </p:nvPr>
        </p:nvSpPr>
        <p:spPr>
          <a:xfrm>
            <a:off x="4938725" y="1759093"/>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6" name="Google Shape;306;p60"/>
          <p:cNvSpPr txBox="1"/>
          <p:nvPr>
            <p:ph idx="3" type="body"/>
          </p:nvPr>
        </p:nvSpPr>
        <p:spPr>
          <a:xfrm>
            <a:off x="366750" y="3648575"/>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7" name="Google Shape;307;p60"/>
          <p:cNvSpPr txBox="1"/>
          <p:nvPr>
            <p:ph idx="4" type="body"/>
          </p:nvPr>
        </p:nvSpPr>
        <p:spPr>
          <a:xfrm>
            <a:off x="4938750" y="3648575"/>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8" name="Google Shape;308;p60"/>
          <p:cNvSpPr txBox="1"/>
          <p:nvPr>
            <p:ph type="title"/>
          </p:nvPr>
        </p:nvSpPr>
        <p:spPr>
          <a:xfrm>
            <a:off x="366750" y="450025"/>
            <a:ext cx="8184600" cy="758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309" name="Google Shape;309;p60"/>
          <p:cNvSpPr txBox="1"/>
          <p:nvPr>
            <p:ph idx="5" type="subTitle"/>
          </p:nvPr>
        </p:nvSpPr>
        <p:spPr>
          <a:xfrm>
            <a:off x="366763" y="1277907"/>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0" name="Google Shape;310;p60"/>
          <p:cNvSpPr txBox="1"/>
          <p:nvPr>
            <p:ph idx="6" type="subTitle"/>
          </p:nvPr>
        </p:nvSpPr>
        <p:spPr>
          <a:xfrm>
            <a:off x="4938738" y="1277907"/>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1" name="Google Shape;311;p60"/>
          <p:cNvSpPr txBox="1"/>
          <p:nvPr>
            <p:ph idx="7" type="subTitle"/>
          </p:nvPr>
        </p:nvSpPr>
        <p:spPr>
          <a:xfrm>
            <a:off x="4938761" y="3167363"/>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2" name="Google Shape;312;p60"/>
          <p:cNvSpPr txBox="1"/>
          <p:nvPr>
            <p:ph idx="8" type="subTitle"/>
          </p:nvPr>
        </p:nvSpPr>
        <p:spPr>
          <a:xfrm>
            <a:off x="366750" y="3167363"/>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13" name="Shape 313"/>
        <p:cNvGrpSpPr/>
        <p:nvPr/>
      </p:nvGrpSpPr>
      <p:grpSpPr>
        <a:xfrm>
          <a:off x="0" y="0"/>
          <a:ext cx="0" cy="0"/>
          <a:chOff x="0" y="0"/>
          <a:chExt cx="0" cy="0"/>
        </a:xfrm>
      </p:grpSpPr>
      <p:sp>
        <p:nvSpPr>
          <p:cNvPr id="314" name="Google Shape;314;p61"/>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15" name="Google Shape;315;p61"/>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16" name="Shape 316"/>
        <p:cNvGrpSpPr/>
        <p:nvPr/>
      </p:nvGrpSpPr>
      <p:grpSpPr>
        <a:xfrm>
          <a:off x="0" y="0"/>
          <a:ext cx="0" cy="0"/>
          <a:chOff x="0" y="0"/>
          <a:chExt cx="0" cy="0"/>
        </a:xfrm>
      </p:grpSpPr>
      <p:sp>
        <p:nvSpPr>
          <p:cNvPr id="317" name="Google Shape;317;p62"/>
          <p:cNvSpPr txBox="1"/>
          <p:nvPr>
            <p:ph idx="1" type="body"/>
          </p:nvPr>
        </p:nvSpPr>
        <p:spPr>
          <a:xfrm>
            <a:off x="311700" y="4080225"/>
            <a:ext cx="4027500" cy="9261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8" name="Google Shape;318;p62"/>
          <p:cNvSpPr/>
          <p:nvPr>
            <p:ph idx="2" type="pic"/>
          </p:nvPr>
        </p:nvSpPr>
        <p:spPr>
          <a:xfrm>
            <a:off x="4804825" y="1133300"/>
            <a:ext cx="4027500" cy="2392800"/>
          </a:xfrm>
          <a:prstGeom prst="rect">
            <a:avLst/>
          </a:prstGeom>
          <a:noFill/>
          <a:ln>
            <a:noFill/>
          </a:ln>
        </p:spPr>
      </p:sp>
      <p:sp>
        <p:nvSpPr>
          <p:cNvPr id="319" name="Google Shape;319;p62"/>
          <p:cNvSpPr/>
          <p:nvPr>
            <p:ph idx="3" type="pic"/>
          </p:nvPr>
        </p:nvSpPr>
        <p:spPr>
          <a:xfrm>
            <a:off x="311725" y="1133300"/>
            <a:ext cx="4027500" cy="2392800"/>
          </a:xfrm>
          <a:prstGeom prst="rect">
            <a:avLst/>
          </a:prstGeom>
          <a:noFill/>
          <a:ln>
            <a:noFill/>
          </a:ln>
        </p:spPr>
      </p:sp>
      <p:sp>
        <p:nvSpPr>
          <p:cNvPr id="320" name="Google Shape;320;p62"/>
          <p:cNvSpPr txBox="1"/>
          <p:nvPr>
            <p:ph idx="4" type="body"/>
          </p:nvPr>
        </p:nvSpPr>
        <p:spPr>
          <a:xfrm>
            <a:off x="4804825" y="4080225"/>
            <a:ext cx="4027500" cy="9261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1" name="Google Shape;321;p62"/>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22" name="Google Shape;322;p62"/>
          <p:cNvSpPr txBox="1"/>
          <p:nvPr>
            <p:ph idx="5" type="subTitle"/>
          </p:nvPr>
        </p:nvSpPr>
        <p:spPr>
          <a:xfrm>
            <a:off x="311725" y="3582900"/>
            <a:ext cx="4027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3" name="Google Shape;323;p62"/>
          <p:cNvSpPr txBox="1"/>
          <p:nvPr>
            <p:ph idx="6" type="subTitle"/>
          </p:nvPr>
        </p:nvSpPr>
        <p:spPr>
          <a:xfrm>
            <a:off x="4804825" y="3582900"/>
            <a:ext cx="4027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21_1_1">
    <p:bg>
      <p:bgPr>
        <a:solidFill>
          <a:schemeClr val="accent5"/>
        </a:solidFill>
      </p:bgPr>
    </p:bg>
    <p:spTree>
      <p:nvGrpSpPr>
        <p:cNvPr id="46" name="Shape 46"/>
        <p:cNvGrpSpPr/>
        <p:nvPr/>
      </p:nvGrpSpPr>
      <p:grpSpPr>
        <a:xfrm>
          <a:off x="0" y="0"/>
          <a:ext cx="0" cy="0"/>
          <a:chOff x="0" y="0"/>
          <a:chExt cx="0" cy="0"/>
        </a:xfrm>
      </p:grpSpPr>
      <p:sp>
        <p:nvSpPr>
          <p:cNvPr id="47" name="Google Shape;47;p27"/>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48" name="Google Shape;48;p27"/>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49" name="Google Shape;49;p27"/>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50" name="Google Shape;50;p27"/>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24" name="Shape 324"/>
        <p:cNvGrpSpPr/>
        <p:nvPr/>
      </p:nvGrpSpPr>
      <p:grpSpPr>
        <a:xfrm>
          <a:off x="0" y="0"/>
          <a:ext cx="0" cy="0"/>
          <a:chOff x="0" y="0"/>
          <a:chExt cx="0" cy="0"/>
        </a:xfrm>
      </p:grpSpPr>
      <p:sp>
        <p:nvSpPr>
          <p:cNvPr id="325" name="Google Shape;325;p63"/>
          <p:cNvSpPr txBox="1"/>
          <p:nvPr>
            <p:ph idx="1" type="body"/>
          </p:nvPr>
        </p:nvSpPr>
        <p:spPr>
          <a:xfrm>
            <a:off x="311700" y="3911700"/>
            <a:ext cx="2627100" cy="10185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6" name="Google Shape;326;p63"/>
          <p:cNvSpPr/>
          <p:nvPr>
            <p:ph idx="2" type="pic"/>
          </p:nvPr>
        </p:nvSpPr>
        <p:spPr>
          <a:xfrm>
            <a:off x="6205225" y="1128325"/>
            <a:ext cx="2627100" cy="2273100"/>
          </a:xfrm>
          <a:prstGeom prst="rect">
            <a:avLst/>
          </a:prstGeom>
          <a:noFill/>
          <a:ln>
            <a:noFill/>
          </a:ln>
        </p:spPr>
      </p:sp>
      <p:sp>
        <p:nvSpPr>
          <p:cNvPr id="327" name="Google Shape;327;p63"/>
          <p:cNvSpPr/>
          <p:nvPr>
            <p:ph idx="3" type="pic"/>
          </p:nvPr>
        </p:nvSpPr>
        <p:spPr>
          <a:xfrm>
            <a:off x="311725" y="1128325"/>
            <a:ext cx="2627100" cy="2273100"/>
          </a:xfrm>
          <a:prstGeom prst="rect">
            <a:avLst/>
          </a:prstGeom>
          <a:noFill/>
          <a:ln>
            <a:noFill/>
          </a:ln>
        </p:spPr>
      </p:sp>
      <p:sp>
        <p:nvSpPr>
          <p:cNvPr id="328" name="Google Shape;328;p63"/>
          <p:cNvSpPr txBox="1"/>
          <p:nvPr>
            <p:ph idx="4" type="body"/>
          </p:nvPr>
        </p:nvSpPr>
        <p:spPr>
          <a:xfrm>
            <a:off x="6205225" y="3911700"/>
            <a:ext cx="2627100" cy="10185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9" name="Google Shape;329;p63"/>
          <p:cNvSpPr/>
          <p:nvPr>
            <p:ph idx="5" type="pic"/>
          </p:nvPr>
        </p:nvSpPr>
        <p:spPr>
          <a:xfrm>
            <a:off x="3255250" y="1128325"/>
            <a:ext cx="2627100" cy="2273100"/>
          </a:xfrm>
          <a:prstGeom prst="rect">
            <a:avLst/>
          </a:prstGeom>
          <a:noFill/>
          <a:ln>
            <a:noFill/>
          </a:ln>
        </p:spPr>
      </p:sp>
      <p:sp>
        <p:nvSpPr>
          <p:cNvPr id="330" name="Google Shape;330;p63"/>
          <p:cNvSpPr txBox="1"/>
          <p:nvPr>
            <p:ph idx="6" type="body"/>
          </p:nvPr>
        </p:nvSpPr>
        <p:spPr>
          <a:xfrm>
            <a:off x="3255250" y="3911700"/>
            <a:ext cx="2627100" cy="10185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31" name="Google Shape;331;p63"/>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32" name="Google Shape;332;p63"/>
          <p:cNvSpPr txBox="1"/>
          <p:nvPr>
            <p:ph idx="7" type="subTitle"/>
          </p:nvPr>
        </p:nvSpPr>
        <p:spPr>
          <a:xfrm>
            <a:off x="311725" y="3430500"/>
            <a:ext cx="26271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33" name="Google Shape;333;p63"/>
          <p:cNvSpPr txBox="1"/>
          <p:nvPr>
            <p:ph idx="8" type="subTitle"/>
          </p:nvPr>
        </p:nvSpPr>
        <p:spPr>
          <a:xfrm>
            <a:off x="6205225" y="3430500"/>
            <a:ext cx="26271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34" name="Google Shape;334;p63"/>
          <p:cNvSpPr txBox="1"/>
          <p:nvPr>
            <p:ph idx="9" type="subTitle"/>
          </p:nvPr>
        </p:nvSpPr>
        <p:spPr>
          <a:xfrm>
            <a:off x="3255250" y="3430500"/>
            <a:ext cx="26271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335" name="Shape 335"/>
        <p:cNvGrpSpPr/>
        <p:nvPr/>
      </p:nvGrpSpPr>
      <p:grpSpPr>
        <a:xfrm>
          <a:off x="0" y="0"/>
          <a:ext cx="0" cy="0"/>
          <a:chOff x="0" y="0"/>
          <a:chExt cx="0" cy="0"/>
        </a:xfrm>
      </p:grpSpPr>
      <p:sp>
        <p:nvSpPr>
          <p:cNvPr id="336" name="Google Shape;336;p64"/>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37" name="Shape 337"/>
        <p:cNvGrpSpPr/>
        <p:nvPr/>
      </p:nvGrpSpPr>
      <p:grpSpPr>
        <a:xfrm>
          <a:off x="0" y="0"/>
          <a:ext cx="0" cy="0"/>
          <a:chOff x="0" y="0"/>
          <a:chExt cx="0" cy="0"/>
        </a:xfrm>
      </p:grpSpPr>
      <p:sp>
        <p:nvSpPr>
          <p:cNvPr id="338" name="Google Shape;338;p65"/>
          <p:cNvSpPr/>
          <p:nvPr>
            <p:ph idx="2" type="pic"/>
          </p:nvPr>
        </p:nvSpPr>
        <p:spPr>
          <a:xfrm>
            <a:off x="3389600" y="118913"/>
            <a:ext cx="1643700" cy="1535100"/>
          </a:xfrm>
          <a:prstGeom prst="rect">
            <a:avLst/>
          </a:prstGeom>
          <a:noFill/>
          <a:ln>
            <a:noFill/>
          </a:ln>
        </p:spPr>
      </p:sp>
      <p:sp>
        <p:nvSpPr>
          <p:cNvPr id="339" name="Google Shape;339;p65"/>
          <p:cNvSpPr/>
          <p:nvPr>
            <p:ph idx="3" type="pic"/>
          </p:nvPr>
        </p:nvSpPr>
        <p:spPr>
          <a:xfrm>
            <a:off x="5195935" y="118913"/>
            <a:ext cx="1643700" cy="1535100"/>
          </a:xfrm>
          <a:prstGeom prst="rect">
            <a:avLst/>
          </a:prstGeom>
          <a:noFill/>
          <a:ln>
            <a:noFill/>
          </a:ln>
        </p:spPr>
      </p:sp>
      <p:sp>
        <p:nvSpPr>
          <p:cNvPr id="340" name="Google Shape;340;p65"/>
          <p:cNvSpPr/>
          <p:nvPr>
            <p:ph idx="4" type="pic"/>
          </p:nvPr>
        </p:nvSpPr>
        <p:spPr>
          <a:xfrm>
            <a:off x="7002270" y="118913"/>
            <a:ext cx="1643700" cy="1535100"/>
          </a:xfrm>
          <a:prstGeom prst="rect">
            <a:avLst/>
          </a:prstGeom>
          <a:noFill/>
          <a:ln>
            <a:noFill/>
          </a:ln>
        </p:spPr>
      </p:sp>
      <p:sp>
        <p:nvSpPr>
          <p:cNvPr id="341" name="Google Shape;341;p65"/>
          <p:cNvSpPr/>
          <p:nvPr>
            <p:ph idx="5" type="pic"/>
          </p:nvPr>
        </p:nvSpPr>
        <p:spPr>
          <a:xfrm>
            <a:off x="3389588" y="1804212"/>
            <a:ext cx="1643700" cy="1535100"/>
          </a:xfrm>
          <a:prstGeom prst="rect">
            <a:avLst/>
          </a:prstGeom>
          <a:noFill/>
          <a:ln>
            <a:noFill/>
          </a:ln>
        </p:spPr>
      </p:sp>
      <p:sp>
        <p:nvSpPr>
          <p:cNvPr id="342" name="Google Shape;342;p65"/>
          <p:cNvSpPr/>
          <p:nvPr>
            <p:ph idx="6" type="pic"/>
          </p:nvPr>
        </p:nvSpPr>
        <p:spPr>
          <a:xfrm>
            <a:off x="5195922" y="1804212"/>
            <a:ext cx="1643700" cy="1535100"/>
          </a:xfrm>
          <a:prstGeom prst="rect">
            <a:avLst/>
          </a:prstGeom>
          <a:noFill/>
          <a:ln>
            <a:noFill/>
          </a:ln>
        </p:spPr>
      </p:sp>
      <p:sp>
        <p:nvSpPr>
          <p:cNvPr id="343" name="Google Shape;343;p65"/>
          <p:cNvSpPr/>
          <p:nvPr>
            <p:ph idx="7" type="pic"/>
          </p:nvPr>
        </p:nvSpPr>
        <p:spPr>
          <a:xfrm>
            <a:off x="7002257" y="1804212"/>
            <a:ext cx="1643700" cy="1535100"/>
          </a:xfrm>
          <a:prstGeom prst="rect">
            <a:avLst/>
          </a:prstGeom>
          <a:noFill/>
          <a:ln>
            <a:noFill/>
          </a:ln>
        </p:spPr>
      </p:sp>
      <p:sp>
        <p:nvSpPr>
          <p:cNvPr id="344" name="Google Shape;344;p65"/>
          <p:cNvSpPr txBox="1"/>
          <p:nvPr>
            <p:ph type="title"/>
          </p:nvPr>
        </p:nvSpPr>
        <p:spPr>
          <a:xfrm>
            <a:off x="351550" y="445025"/>
            <a:ext cx="2596800" cy="1706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45" name="Google Shape;345;p65"/>
          <p:cNvSpPr/>
          <p:nvPr>
            <p:ph idx="8" type="pic"/>
          </p:nvPr>
        </p:nvSpPr>
        <p:spPr>
          <a:xfrm>
            <a:off x="3389588" y="3489487"/>
            <a:ext cx="1643700" cy="1535100"/>
          </a:xfrm>
          <a:prstGeom prst="rect">
            <a:avLst/>
          </a:prstGeom>
          <a:noFill/>
          <a:ln>
            <a:noFill/>
          </a:ln>
        </p:spPr>
      </p:sp>
      <p:sp>
        <p:nvSpPr>
          <p:cNvPr id="346" name="Google Shape;346;p65"/>
          <p:cNvSpPr/>
          <p:nvPr>
            <p:ph idx="9" type="pic"/>
          </p:nvPr>
        </p:nvSpPr>
        <p:spPr>
          <a:xfrm>
            <a:off x="5195922" y="3489487"/>
            <a:ext cx="1643700" cy="1535100"/>
          </a:xfrm>
          <a:prstGeom prst="rect">
            <a:avLst/>
          </a:prstGeom>
          <a:noFill/>
          <a:ln>
            <a:noFill/>
          </a:ln>
        </p:spPr>
      </p:sp>
      <p:sp>
        <p:nvSpPr>
          <p:cNvPr id="347" name="Google Shape;347;p65"/>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ards">
  <p:cSld name="CUSTOM_24">
    <p:bg>
      <p:bgPr>
        <a:solidFill>
          <a:schemeClr val="accent5"/>
        </a:solidFill>
      </p:bgPr>
    </p:bg>
    <p:spTree>
      <p:nvGrpSpPr>
        <p:cNvPr id="51" name="Shape 51"/>
        <p:cNvGrpSpPr/>
        <p:nvPr/>
      </p:nvGrpSpPr>
      <p:grpSpPr>
        <a:xfrm>
          <a:off x="0" y="0"/>
          <a:ext cx="0" cy="0"/>
          <a:chOff x="0" y="0"/>
          <a:chExt cx="0" cy="0"/>
        </a:xfrm>
      </p:grpSpPr>
      <p:sp>
        <p:nvSpPr>
          <p:cNvPr id="52" name="Google Shape;52;p28"/>
          <p:cNvSpPr txBox="1"/>
          <p:nvPr>
            <p:ph idx="1" type="subTitle"/>
          </p:nvPr>
        </p:nvSpPr>
        <p:spPr>
          <a:xfrm>
            <a:off x="417936"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3" name="Google Shape;53;p28"/>
          <p:cNvSpPr txBox="1"/>
          <p:nvPr>
            <p:ph idx="2" type="subTitle"/>
          </p:nvPr>
        </p:nvSpPr>
        <p:spPr>
          <a:xfrm>
            <a:off x="2167325"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4" name="Google Shape;54;p28"/>
          <p:cNvSpPr txBox="1"/>
          <p:nvPr>
            <p:ph idx="3" type="subTitle"/>
          </p:nvPr>
        </p:nvSpPr>
        <p:spPr>
          <a:xfrm>
            <a:off x="3905470"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5" name="Google Shape;55;p28"/>
          <p:cNvSpPr txBox="1"/>
          <p:nvPr>
            <p:ph idx="4" type="subTitle"/>
          </p:nvPr>
        </p:nvSpPr>
        <p:spPr>
          <a:xfrm>
            <a:off x="5652384"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6" name="Google Shape;56;p28"/>
          <p:cNvSpPr txBox="1"/>
          <p:nvPr>
            <p:ph idx="5" type="subTitle"/>
          </p:nvPr>
        </p:nvSpPr>
        <p:spPr>
          <a:xfrm>
            <a:off x="7392630"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7" name="Google Shape;57;p28"/>
          <p:cNvSpPr txBox="1"/>
          <p:nvPr>
            <p:ph idx="6" type="body"/>
          </p:nvPr>
        </p:nvSpPr>
        <p:spPr>
          <a:xfrm>
            <a:off x="417811" y="3433000"/>
            <a:ext cx="1337400" cy="1176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58" name="Google Shape;58;p28"/>
          <p:cNvSpPr txBox="1"/>
          <p:nvPr>
            <p:ph idx="7" type="body"/>
          </p:nvPr>
        </p:nvSpPr>
        <p:spPr>
          <a:xfrm>
            <a:off x="2167325"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59" name="Google Shape;59;p28"/>
          <p:cNvSpPr txBox="1"/>
          <p:nvPr>
            <p:ph idx="8" type="body"/>
          </p:nvPr>
        </p:nvSpPr>
        <p:spPr>
          <a:xfrm>
            <a:off x="3903300"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60" name="Google Shape;60;p28"/>
          <p:cNvSpPr txBox="1"/>
          <p:nvPr>
            <p:ph idx="9" type="body"/>
          </p:nvPr>
        </p:nvSpPr>
        <p:spPr>
          <a:xfrm>
            <a:off x="5648625"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61" name="Google Shape;61;p28"/>
          <p:cNvSpPr txBox="1"/>
          <p:nvPr>
            <p:ph idx="13" type="body"/>
          </p:nvPr>
        </p:nvSpPr>
        <p:spPr>
          <a:xfrm>
            <a:off x="7385291"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62" name="Google Shape;62;p28"/>
          <p:cNvSpPr txBox="1"/>
          <p:nvPr>
            <p:ph idx="14"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63" name="Google Shape;63;p28"/>
          <p:cNvSpPr txBox="1"/>
          <p:nvPr>
            <p:ph idx="15"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64" name="Google Shape;64;p28"/>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65" name="Google Shape;65;p28"/>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accent5"/>
        </a:solidFill>
      </p:bgPr>
    </p:bg>
    <p:spTree>
      <p:nvGrpSpPr>
        <p:cNvPr id="66" name="Shape 66"/>
        <p:cNvGrpSpPr/>
        <p:nvPr/>
      </p:nvGrpSpPr>
      <p:grpSpPr>
        <a:xfrm>
          <a:off x="0" y="0"/>
          <a:ext cx="0" cy="0"/>
          <a:chOff x="0" y="0"/>
          <a:chExt cx="0" cy="0"/>
        </a:xfrm>
      </p:grpSpPr>
      <p:sp>
        <p:nvSpPr>
          <p:cNvPr id="67" name="Google Shape;67;p29"/>
          <p:cNvSpPr txBox="1"/>
          <p:nvPr>
            <p:ph idx="1" type="subTitle"/>
          </p:nvPr>
        </p:nvSpPr>
        <p:spPr>
          <a:xfrm>
            <a:off x="4539825" y="3178291"/>
            <a:ext cx="4325700" cy="452700"/>
          </a:xfrm>
          <a:prstGeom prst="rect">
            <a:avLst/>
          </a:prstGeom>
          <a:noFill/>
          <a:ln>
            <a:noFill/>
          </a:ln>
        </p:spPr>
        <p:txBody>
          <a:bodyPr anchorCtr="0" anchor="b" bIns="91425" lIns="91425" spcFirstLastPara="1" rIns="0" wrap="square" tIns="91425">
            <a:noAutofit/>
          </a:bodyPr>
          <a:lstStyle>
            <a:lvl1pPr lvl="0" algn="l">
              <a:lnSpc>
                <a:spcPct val="100000"/>
              </a:lnSpc>
              <a:spcBef>
                <a:spcPts val="0"/>
              </a:spcBef>
              <a:spcAft>
                <a:spcPts val="0"/>
              </a:spcAft>
              <a:buClr>
                <a:schemeClr val="dk1"/>
              </a:buClr>
              <a:buSzPts val="2400"/>
              <a:buFont typeface="Arimo"/>
              <a:buNone/>
              <a:defRPr sz="2400">
                <a:latin typeface="Arimo"/>
                <a:ea typeface="Arimo"/>
                <a:cs typeface="Arimo"/>
                <a:sym typeface="Arimo"/>
              </a:defRPr>
            </a:lvl1pPr>
            <a:lvl2pPr lvl="1" algn="l">
              <a:lnSpc>
                <a:spcPct val="100000"/>
              </a:lnSpc>
              <a:spcBef>
                <a:spcPts val="0"/>
              </a:spcBef>
              <a:spcAft>
                <a:spcPts val="0"/>
              </a:spcAft>
              <a:buClr>
                <a:schemeClr val="dk1"/>
              </a:buClr>
              <a:buSzPts val="2400"/>
              <a:buFont typeface="Arimo"/>
              <a:buNone/>
              <a:defRPr sz="2400">
                <a:latin typeface="Arimo"/>
                <a:ea typeface="Arimo"/>
                <a:cs typeface="Arimo"/>
                <a:sym typeface="Arimo"/>
              </a:defRPr>
            </a:lvl2pPr>
            <a:lvl3pPr lvl="2" algn="l">
              <a:lnSpc>
                <a:spcPct val="100000"/>
              </a:lnSpc>
              <a:spcBef>
                <a:spcPts val="0"/>
              </a:spcBef>
              <a:spcAft>
                <a:spcPts val="0"/>
              </a:spcAft>
              <a:buClr>
                <a:schemeClr val="dk1"/>
              </a:buClr>
              <a:buSzPts val="2400"/>
              <a:buFont typeface="Arimo"/>
              <a:buNone/>
              <a:defRPr sz="2400">
                <a:latin typeface="Arimo"/>
                <a:ea typeface="Arimo"/>
                <a:cs typeface="Arimo"/>
                <a:sym typeface="Arimo"/>
              </a:defRPr>
            </a:lvl3pPr>
            <a:lvl4pPr lvl="3" algn="l">
              <a:lnSpc>
                <a:spcPct val="100000"/>
              </a:lnSpc>
              <a:spcBef>
                <a:spcPts val="0"/>
              </a:spcBef>
              <a:spcAft>
                <a:spcPts val="0"/>
              </a:spcAft>
              <a:buClr>
                <a:schemeClr val="dk1"/>
              </a:buClr>
              <a:buSzPts val="2400"/>
              <a:buFont typeface="Arimo"/>
              <a:buNone/>
              <a:defRPr sz="2400">
                <a:latin typeface="Arimo"/>
                <a:ea typeface="Arimo"/>
                <a:cs typeface="Arimo"/>
                <a:sym typeface="Arimo"/>
              </a:defRPr>
            </a:lvl4pPr>
            <a:lvl5pPr lvl="4" algn="l">
              <a:lnSpc>
                <a:spcPct val="100000"/>
              </a:lnSpc>
              <a:spcBef>
                <a:spcPts val="0"/>
              </a:spcBef>
              <a:spcAft>
                <a:spcPts val="0"/>
              </a:spcAft>
              <a:buClr>
                <a:schemeClr val="dk1"/>
              </a:buClr>
              <a:buSzPts val="2400"/>
              <a:buFont typeface="Arimo"/>
              <a:buNone/>
              <a:defRPr sz="2400">
                <a:latin typeface="Arimo"/>
                <a:ea typeface="Arimo"/>
                <a:cs typeface="Arimo"/>
                <a:sym typeface="Arimo"/>
              </a:defRPr>
            </a:lvl5pPr>
            <a:lvl6pPr lvl="5" algn="l">
              <a:lnSpc>
                <a:spcPct val="100000"/>
              </a:lnSpc>
              <a:spcBef>
                <a:spcPts val="0"/>
              </a:spcBef>
              <a:spcAft>
                <a:spcPts val="0"/>
              </a:spcAft>
              <a:buClr>
                <a:schemeClr val="dk1"/>
              </a:buClr>
              <a:buSzPts val="2400"/>
              <a:buFont typeface="Arimo"/>
              <a:buNone/>
              <a:defRPr sz="2400">
                <a:latin typeface="Arimo"/>
                <a:ea typeface="Arimo"/>
                <a:cs typeface="Arimo"/>
                <a:sym typeface="Arimo"/>
              </a:defRPr>
            </a:lvl6pPr>
            <a:lvl7pPr lvl="6" algn="l">
              <a:lnSpc>
                <a:spcPct val="100000"/>
              </a:lnSpc>
              <a:spcBef>
                <a:spcPts val="0"/>
              </a:spcBef>
              <a:spcAft>
                <a:spcPts val="0"/>
              </a:spcAft>
              <a:buClr>
                <a:schemeClr val="dk1"/>
              </a:buClr>
              <a:buSzPts val="2400"/>
              <a:buFont typeface="Arimo"/>
              <a:buNone/>
              <a:defRPr sz="2400">
                <a:latin typeface="Arimo"/>
                <a:ea typeface="Arimo"/>
                <a:cs typeface="Arimo"/>
                <a:sym typeface="Arimo"/>
              </a:defRPr>
            </a:lvl7pPr>
            <a:lvl8pPr lvl="7" algn="l">
              <a:lnSpc>
                <a:spcPct val="100000"/>
              </a:lnSpc>
              <a:spcBef>
                <a:spcPts val="0"/>
              </a:spcBef>
              <a:spcAft>
                <a:spcPts val="0"/>
              </a:spcAft>
              <a:buClr>
                <a:schemeClr val="dk1"/>
              </a:buClr>
              <a:buSzPts val="2400"/>
              <a:buFont typeface="Arimo"/>
              <a:buNone/>
              <a:defRPr sz="2400">
                <a:latin typeface="Arimo"/>
                <a:ea typeface="Arimo"/>
                <a:cs typeface="Arimo"/>
                <a:sym typeface="Arimo"/>
              </a:defRPr>
            </a:lvl8pPr>
            <a:lvl9pPr lvl="8" algn="l">
              <a:lnSpc>
                <a:spcPct val="100000"/>
              </a:lnSpc>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68" name="Google Shape;68;p29"/>
          <p:cNvSpPr txBox="1"/>
          <p:nvPr>
            <p:ph idx="2" type="subTitle"/>
          </p:nvPr>
        </p:nvSpPr>
        <p:spPr>
          <a:xfrm>
            <a:off x="4539825" y="3792808"/>
            <a:ext cx="4325700" cy="452700"/>
          </a:xfrm>
          <a:prstGeom prst="rect">
            <a:avLst/>
          </a:prstGeom>
          <a:noFill/>
          <a:ln>
            <a:noFill/>
          </a:ln>
        </p:spPr>
        <p:txBody>
          <a:bodyPr anchorCtr="0" anchor="b" bIns="91425" lIns="91425" spcFirstLastPara="1" rIns="0" wrap="square" tIns="91425">
            <a:noAutofit/>
          </a:bodyPr>
          <a:lstStyle>
            <a:lvl1pPr lvl="0" algn="l">
              <a:lnSpc>
                <a:spcPct val="100000"/>
              </a:lnSpc>
              <a:spcBef>
                <a:spcPts val="0"/>
              </a:spcBef>
              <a:spcAft>
                <a:spcPts val="0"/>
              </a:spcAft>
              <a:buClr>
                <a:schemeClr val="dk1"/>
              </a:buClr>
              <a:buSzPts val="2400"/>
              <a:buFont typeface="Arimo"/>
              <a:buNone/>
              <a:defRPr sz="2400">
                <a:latin typeface="Arimo"/>
                <a:ea typeface="Arimo"/>
                <a:cs typeface="Arimo"/>
                <a:sym typeface="Arimo"/>
              </a:defRPr>
            </a:lvl1pPr>
            <a:lvl2pPr lvl="1" algn="l">
              <a:lnSpc>
                <a:spcPct val="100000"/>
              </a:lnSpc>
              <a:spcBef>
                <a:spcPts val="0"/>
              </a:spcBef>
              <a:spcAft>
                <a:spcPts val="0"/>
              </a:spcAft>
              <a:buClr>
                <a:schemeClr val="dk1"/>
              </a:buClr>
              <a:buSzPts val="2400"/>
              <a:buFont typeface="Arimo"/>
              <a:buNone/>
              <a:defRPr sz="2400">
                <a:latin typeface="Arimo"/>
                <a:ea typeface="Arimo"/>
                <a:cs typeface="Arimo"/>
                <a:sym typeface="Arimo"/>
              </a:defRPr>
            </a:lvl2pPr>
            <a:lvl3pPr lvl="2" algn="l">
              <a:lnSpc>
                <a:spcPct val="100000"/>
              </a:lnSpc>
              <a:spcBef>
                <a:spcPts val="0"/>
              </a:spcBef>
              <a:spcAft>
                <a:spcPts val="0"/>
              </a:spcAft>
              <a:buClr>
                <a:schemeClr val="dk1"/>
              </a:buClr>
              <a:buSzPts val="2400"/>
              <a:buFont typeface="Arimo"/>
              <a:buNone/>
              <a:defRPr sz="2400">
                <a:latin typeface="Arimo"/>
                <a:ea typeface="Arimo"/>
                <a:cs typeface="Arimo"/>
                <a:sym typeface="Arimo"/>
              </a:defRPr>
            </a:lvl3pPr>
            <a:lvl4pPr lvl="3" algn="l">
              <a:lnSpc>
                <a:spcPct val="100000"/>
              </a:lnSpc>
              <a:spcBef>
                <a:spcPts val="0"/>
              </a:spcBef>
              <a:spcAft>
                <a:spcPts val="0"/>
              </a:spcAft>
              <a:buClr>
                <a:schemeClr val="dk1"/>
              </a:buClr>
              <a:buSzPts val="2400"/>
              <a:buFont typeface="Arimo"/>
              <a:buNone/>
              <a:defRPr sz="2400">
                <a:latin typeface="Arimo"/>
                <a:ea typeface="Arimo"/>
                <a:cs typeface="Arimo"/>
                <a:sym typeface="Arimo"/>
              </a:defRPr>
            </a:lvl4pPr>
            <a:lvl5pPr lvl="4" algn="l">
              <a:lnSpc>
                <a:spcPct val="100000"/>
              </a:lnSpc>
              <a:spcBef>
                <a:spcPts val="0"/>
              </a:spcBef>
              <a:spcAft>
                <a:spcPts val="0"/>
              </a:spcAft>
              <a:buClr>
                <a:schemeClr val="dk1"/>
              </a:buClr>
              <a:buSzPts val="2400"/>
              <a:buFont typeface="Arimo"/>
              <a:buNone/>
              <a:defRPr sz="2400">
                <a:latin typeface="Arimo"/>
                <a:ea typeface="Arimo"/>
                <a:cs typeface="Arimo"/>
                <a:sym typeface="Arimo"/>
              </a:defRPr>
            </a:lvl5pPr>
            <a:lvl6pPr lvl="5" algn="l">
              <a:lnSpc>
                <a:spcPct val="100000"/>
              </a:lnSpc>
              <a:spcBef>
                <a:spcPts val="0"/>
              </a:spcBef>
              <a:spcAft>
                <a:spcPts val="0"/>
              </a:spcAft>
              <a:buClr>
                <a:schemeClr val="dk1"/>
              </a:buClr>
              <a:buSzPts val="2400"/>
              <a:buFont typeface="Arimo"/>
              <a:buNone/>
              <a:defRPr sz="2400">
                <a:latin typeface="Arimo"/>
                <a:ea typeface="Arimo"/>
                <a:cs typeface="Arimo"/>
                <a:sym typeface="Arimo"/>
              </a:defRPr>
            </a:lvl6pPr>
            <a:lvl7pPr lvl="6" algn="l">
              <a:lnSpc>
                <a:spcPct val="100000"/>
              </a:lnSpc>
              <a:spcBef>
                <a:spcPts val="0"/>
              </a:spcBef>
              <a:spcAft>
                <a:spcPts val="0"/>
              </a:spcAft>
              <a:buClr>
                <a:schemeClr val="dk1"/>
              </a:buClr>
              <a:buSzPts val="2400"/>
              <a:buFont typeface="Arimo"/>
              <a:buNone/>
              <a:defRPr sz="2400">
                <a:latin typeface="Arimo"/>
                <a:ea typeface="Arimo"/>
                <a:cs typeface="Arimo"/>
                <a:sym typeface="Arimo"/>
              </a:defRPr>
            </a:lvl7pPr>
            <a:lvl8pPr lvl="7" algn="l">
              <a:lnSpc>
                <a:spcPct val="100000"/>
              </a:lnSpc>
              <a:spcBef>
                <a:spcPts val="0"/>
              </a:spcBef>
              <a:spcAft>
                <a:spcPts val="0"/>
              </a:spcAft>
              <a:buClr>
                <a:schemeClr val="dk1"/>
              </a:buClr>
              <a:buSzPts val="2400"/>
              <a:buFont typeface="Arimo"/>
              <a:buNone/>
              <a:defRPr sz="2400">
                <a:latin typeface="Arimo"/>
                <a:ea typeface="Arimo"/>
                <a:cs typeface="Arimo"/>
                <a:sym typeface="Arimo"/>
              </a:defRPr>
            </a:lvl8pPr>
            <a:lvl9pPr lvl="8" algn="l">
              <a:lnSpc>
                <a:spcPct val="100000"/>
              </a:lnSpc>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69" name="Google Shape;69;p29"/>
          <p:cNvSpPr txBox="1"/>
          <p:nvPr>
            <p:ph idx="3" type="subTitle"/>
          </p:nvPr>
        </p:nvSpPr>
        <p:spPr>
          <a:xfrm>
            <a:off x="4539825" y="4407325"/>
            <a:ext cx="4325700" cy="452700"/>
          </a:xfrm>
          <a:prstGeom prst="rect">
            <a:avLst/>
          </a:prstGeom>
          <a:noFill/>
          <a:ln>
            <a:noFill/>
          </a:ln>
        </p:spPr>
        <p:txBody>
          <a:bodyPr anchorCtr="0" anchor="b" bIns="91425" lIns="91425" spcFirstLastPara="1" rIns="0" wrap="square" tIns="91425">
            <a:noAutofit/>
          </a:bodyPr>
          <a:lstStyle>
            <a:lvl1pPr lvl="0" algn="l">
              <a:lnSpc>
                <a:spcPct val="100000"/>
              </a:lnSpc>
              <a:spcBef>
                <a:spcPts val="0"/>
              </a:spcBef>
              <a:spcAft>
                <a:spcPts val="0"/>
              </a:spcAft>
              <a:buClr>
                <a:schemeClr val="dk1"/>
              </a:buClr>
              <a:buSzPts val="2400"/>
              <a:buFont typeface="Arimo"/>
              <a:buNone/>
              <a:defRPr sz="2400">
                <a:latin typeface="Arimo"/>
                <a:ea typeface="Arimo"/>
                <a:cs typeface="Arimo"/>
                <a:sym typeface="Arimo"/>
              </a:defRPr>
            </a:lvl1pPr>
            <a:lvl2pPr lvl="1" algn="l">
              <a:lnSpc>
                <a:spcPct val="100000"/>
              </a:lnSpc>
              <a:spcBef>
                <a:spcPts val="0"/>
              </a:spcBef>
              <a:spcAft>
                <a:spcPts val="0"/>
              </a:spcAft>
              <a:buClr>
                <a:schemeClr val="dk1"/>
              </a:buClr>
              <a:buSzPts val="2400"/>
              <a:buFont typeface="Arimo"/>
              <a:buNone/>
              <a:defRPr sz="2400">
                <a:latin typeface="Arimo"/>
                <a:ea typeface="Arimo"/>
                <a:cs typeface="Arimo"/>
                <a:sym typeface="Arimo"/>
              </a:defRPr>
            </a:lvl2pPr>
            <a:lvl3pPr lvl="2" algn="l">
              <a:lnSpc>
                <a:spcPct val="100000"/>
              </a:lnSpc>
              <a:spcBef>
                <a:spcPts val="0"/>
              </a:spcBef>
              <a:spcAft>
                <a:spcPts val="0"/>
              </a:spcAft>
              <a:buClr>
                <a:schemeClr val="dk1"/>
              </a:buClr>
              <a:buSzPts val="2400"/>
              <a:buFont typeface="Arimo"/>
              <a:buNone/>
              <a:defRPr sz="2400">
                <a:latin typeface="Arimo"/>
                <a:ea typeface="Arimo"/>
                <a:cs typeface="Arimo"/>
                <a:sym typeface="Arimo"/>
              </a:defRPr>
            </a:lvl3pPr>
            <a:lvl4pPr lvl="3" algn="l">
              <a:lnSpc>
                <a:spcPct val="100000"/>
              </a:lnSpc>
              <a:spcBef>
                <a:spcPts val="0"/>
              </a:spcBef>
              <a:spcAft>
                <a:spcPts val="0"/>
              </a:spcAft>
              <a:buClr>
                <a:schemeClr val="dk1"/>
              </a:buClr>
              <a:buSzPts val="2400"/>
              <a:buFont typeface="Arimo"/>
              <a:buNone/>
              <a:defRPr sz="2400">
                <a:latin typeface="Arimo"/>
                <a:ea typeface="Arimo"/>
                <a:cs typeface="Arimo"/>
                <a:sym typeface="Arimo"/>
              </a:defRPr>
            </a:lvl4pPr>
            <a:lvl5pPr lvl="4" algn="l">
              <a:lnSpc>
                <a:spcPct val="100000"/>
              </a:lnSpc>
              <a:spcBef>
                <a:spcPts val="0"/>
              </a:spcBef>
              <a:spcAft>
                <a:spcPts val="0"/>
              </a:spcAft>
              <a:buClr>
                <a:schemeClr val="dk1"/>
              </a:buClr>
              <a:buSzPts val="2400"/>
              <a:buFont typeface="Arimo"/>
              <a:buNone/>
              <a:defRPr sz="2400">
                <a:latin typeface="Arimo"/>
                <a:ea typeface="Arimo"/>
                <a:cs typeface="Arimo"/>
                <a:sym typeface="Arimo"/>
              </a:defRPr>
            </a:lvl5pPr>
            <a:lvl6pPr lvl="5" algn="l">
              <a:lnSpc>
                <a:spcPct val="100000"/>
              </a:lnSpc>
              <a:spcBef>
                <a:spcPts val="0"/>
              </a:spcBef>
              <a:spcAft>
                <a:spcPts val="0"/>
              </a:spcAft>
              <a:buClr>
                <a:schemeClr val="dk1"/>
              </a:buClr>
              <a:buSzPts val="2400"/>
              <a:buFont typeface="Arimo"/>
              <a:buNone/>
              <a:defRPr sz="2400">
                <a:latin typeface="Arimo"/>
                <a:ea typeface="Arimo"/>
                <a:cs typeface="Arimo"/>
                <a:sym typeface="Arimo"/>
              </a:defRPr>
            </a:lvl6pPr>
            <a:lvl7pPr lvl="6" algn="l">
              <a:lnSpc>
                <a:spcPct val="100000"/>
              </a:lnSpc>
              <a:spcBef>
                <a:spcPts val="0"/>
              </a:spcBef>
              <a:spcAft>
                <a:spcPts val="0"/>
              </a:spcAft>
              <a:buClr>
                <a:schemeClr val="dk1"/>
              </a:buClr>
              <a:buSzPts val="2400"/>
              <a:buFont typeface="Arimo"/>
              <a:buNone/>
              <a:defRPr sz="2400">
                <a:latin typeface="Arimo"/>
                <a:ea typeface="Arimo"/>
                <a:cs typeface="Arimo"/>
                <a:sym typeface="Arimo"/>
              </a:defRPr>
            </a:lvl7pPr>
            <a:lvl8pPr lvl="7" algn="l">
              <a:lnSpc>
                <a:spcPct val="100000"/>
              </a:lnSpc>
              <a:spcBef>
                <a:spcPts val="0"/>
              </a:spcBef>
              <a:spcAft>
                <a:spcPts val="0"/>
              </a:spcAft>
              <a:buClr>
                <a:schemeClr val="dk1"/>
              </a:buClr>
              <a:buSzPts val="2400"/>
              <a:buFont typeface="Arimo"/>
              <a:buNone/>
              <a:defRPr sz="2400">
                <a:latin typeface="Arimo"/>
                <a:ea typeface="Arimo"/>
                <a:cs typeface="Arimo"/>
                <a:sym typeface="Arimo"/>
              </a:defRPr>
            </a:lvl8pPr>
            <a:lvl9pPr lvl="8" algn="l">
              <a:lnSpc>
                <a:spcPct val="100000"/>
              </a:lnSpc>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70" name="Google Shape;70;p29"/>
          <p:cNvSpPr txBox="1"/>
          <p:nvPr>
            <p:ph type="title"/>
          </p:nvPr>
        </p:nvSpPr>
        <p:spPr>
          <a:xfrm>
            <a:off x="277425" y="2056225"/>
            <a:ext cx="3541500" cy="2803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5000"/>
              <a:buNone/>
              <a:defRPr sz="5000"/>
            </a:lvl1pPr>
            <a:lvl2pPr lvl="1" algn="l">
              <a:lnSpc>
                <a:spcPct val="115000"/>
              </a:lnSpc>
              <a:spcBef>
                <a:spcPts val="0"/>
              </a:spcBef>
              <a:spcAft>
                <a:spcPts val="0"/>
              </a:spcAft>
              <a:buSzPts val="3000"/>
              <a:buNone/>
              <a:defRPr sz="3000"/>
            </a:lvl2pPr>
            <a:lvl3pPr lvl="2" algn="l">
              <a:lnSpc>
                <a:spcPct val="115000"/>
              </a:lnSpc>
              <a:spcBef>
                <a:spcPts val="0"/>
              </a:spcBef>
              <a:spcAft>
                <a:spcPts val="0"/>
              </a:spcAft>
              <a:buSzPts val="3000"/>
              <a:buNone/>
              <a:defRPr sz="3000"/>
            </a:lvl3pPr>
            <a:lvl4pPr lvl="3" algn="l">
              <a:lnSpc>
                <a:spcPct val="115000"/>
              </a:lnSpc>
              <a:spcBef>
                <a:spcPts val="0"/>
              </a:spcBef>
              <a:spcAft>
                <a:spcPts val="0"/>
              </a:spcAft>
              <a:buSzPts val="3000"/>
              <a:buNone/>
              <a:defRPr sz="3000"/>
            </a:lvl4pPr>
            <a:lvl5pPr lvl="4" algn="l">
              <a:lnSpc>
                <a:spcPct val="115000"/>
              </a:lnSpc>
              <a:spcBef>
                <a:spcPts val="0"/>
              </a:spcBef>
              <a:spcAft>
                <a:spcPts val="0"/>
              </a:spcAft>
              <a:buSzPts val="3000"/>
              <a:buNone/>
              <a:defRPr sz="3000"/>
            </a:lvl5pPr>
            <a:lvl6pPr lvl="5" algn="l">
              <a:lnSpc>
                <a:spcPct val="115000"/>
              </a:lnSpc>
              <a:spcBef>
                <a:spcPts val="0"/>
              </a:spcBef>
              <a:spcAft>
                <a:spcPts val="0"/>
              </a:spcAft>
              <a:buSzPts val="3000"/>
              <a:buNone/>
              <a:defRPr sz="3000"/>
            </a:lvl6pPr>
            <a:lvl7pPr lvl="6" algn="l">
              <a:lnSpc>
                <a:spcPct val="115000"/>
              </a:lnSpc>
              <a:spcBef>
                <a:spcPts val="0"/>
              </a:spcBef>
              <a:spcAft>
                <a:spcPts val="0"/>
              </a:spcAft>
              <a:buSzPts val="3000"/>
              <a:buNone/>
              <a:defRPr sz="3000"/>
            </a:lvl7pPr>
            <a:lvl8pPr lvl="7" algn="l">
              <a:lnSpc>
                <a:spcPct val="115000"/>
              </a:lnSpc>
              <a:spcBef>
                <a:spcPts val="0"/>
              </a:spcBef>
              <a:spcAft>
                <a:spcPts val="0"/>
              </a:spcAft>
              <a:buSzPts val="3000"/>
              <a:buNone/>
              <a:defRPr sz="3000"/>
            </a:lvl8pPr>
            <a:lvl9pPr lvl="8" algn="l">
              <a:lnSpc>
                <a:spcPct val="115000"/>
              </a:lnSpc>
              <a:spcBef>
                <a:spcPts val="0"/>
              </a:spcBef>
              <a:spcAft>
                <a:spcPts val="0"/>
              </a:spcAft>
              <a:buSzPts val="3000"/>
              <a:buNone/>
              <a:defRPr sz="3000"/>
            </a:lvl9pPr>
          </a:lstStyle>
          <a:p/>
        </p:txBody>
      </p:sp>
      <p:sp>
        <p:nvSpPr>
          <p:cNvPr id="71" name="Google Shape;71;p29"/>
          <p:cNvSpPr txBox="1"/>
          <p:nvPr>
            <p:ph idx="4"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2" name="Google Shape;72;p29"/>
          <p:cNvSpPr txBox="1"/>
          <p:nvPr>
            <p:ph idx="5"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3" name="Google Shape;73;p29"/>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1">
  <p:cSld name="CUSTOM_12">
    <p:bg>
      <p:bgPr>
        <a:solidFill>
          <a:schemeClr val="accent5"/>
        </a:solidFill>
      </p:bgPr>
    </p:bg>
    <p:spTree>
      <p:nvGrpSpPr>
        <p:cNvPr id="74" name="Shape 74"/>
        <p:cNvGrpSpPr/>
        <p:nvPr/>
      </p:nvGrpSpPr>
      <p:grpSpPr>
        <a:xfrm>
          <a:off x="0" y="0"/>
          <a:ext cx="0" cy="0"/>
          <a:chOff x="0" y="0"/>
          <a:chExt cx="0" cy="0"/>
        </a:xfrm>
      </p:grpSpPr>
      <p:sp>
        <p:nvSpPr>
          <p:cNvPr id="75" name="Google Shape;75;p30"/>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76" name="Google Shape;76;p30"/>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7" name="Google Shape;77;p30"/>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8" name="Google Shape;78;p30"/>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30"/>
          <p:cNvSpPr txBox="1"/>
          <p:nvPr>
            <p:ph idx="3" type="body"/>
          </p:nvPr>
        </p:nvSpPr>
        <p:spPr>
          <a:xfrm>
            <a:off x="4956525" y="3571875"/>
            <a:ext cx="35850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80" name="Google Shape;80;p30"/>
          <p:cNvSpPr txBox="1"/>
          <p:nvPr>
            <p:ph idx="4" type="body"/>
          </p:nvPr>
        </p:nvSpPr>
        <p:spPr>
          <a:xfrm>
            <a:off x="389475" y="3571875"/>
            <a:ext cx="35850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81" name="Google Shape;81;p30"/>
          <p:cNvSpPr txBox="1"/>
          <p:nvPr>
            <p:ph idx="5" type="subTitle"/>
          </p:nvPr>
        </p:nvSpPr>
        <p:spPr>
          <a:xfrm>
            <a:off x="479925" y="2730150"/>
            <a:ext cx="3220500" cy="507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82" name="Google Shape;82;p30"/>
          <p:cNvSpPr txBox="1"/>
          <p:nvPr>
            <p:ph idx="6" type="subTitle"/>
          </p:nvPr>
        </p:nvSpPr>
        <p:spPr>
          <a:xfrm>
            <a:off x="4868275" y="2730150"/>
            <a:ext cx="3220500" cy="507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CUSTOM_14">
    <p:bg>
      <p:bgPr>
        <a:solidFill>
          <a:schemeClr val="accent5"/>
        </a:solidFill>
      </p:bgPr>
    </p:bg>
    <p:spTree>
      <p:nvGrpSpPr>
        <p:cNvPr id="83" name="Shape 83"/>
        <p:cNvGrpSpPr/>
        <p:nvPr/>
      </p:nvGrpSpPr>
      <p:grpSpPr>
        <a:xfrm>
          <a:off x="0" y="0"/>
          <a:ext cx="0" cy="0"/>
          <a:chOff x="0" y="0"/>
          <a:chExt cx="0" cy="0"/>
        </a:xfrm>
      </p:grpSpPr>
      <p:sp>
        <p:nvSpPr>
          <p:cNvPr id="84" name="Google Shape;84;p31"/>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85" name="Google Shape;85;p31"/>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86" name="Google Shape;86;p31"/>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87" name="Google Shape;87;p31"/>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31"/>
          <p:cNvSpPr txBox="1"/>
          <p:nvPr>
            <p:ph idx="3" type="body"/>
          </p:nvPr>
        </p:nvSpPr>
        <p:spPr>
          <a:xfrm>
            <a:off x="226690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89" name="Google Shape;89;p31"/>
          <p:cNvSpPr txBox="1"/>
          <p:nvPr>
            <p:ph idx="4" type="body"/>
          </p:nvPr>
        </p:nvSpPr>
        <p:spPr>
          <a:xfrm>
            <a:off x="400685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90" name="Google Shape;90;p31"/>
          <p:cNvSpPr txBox="1"/>
          <p:nvPr>
            <p:ph idx="5" type="body"/>
          </p:nvPr>
        </p:nvSpPr>
        <p:spPr>
          <a:xfrm>
            <a:off x="574820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91" name="Google Shape;91;p31"/>
          <p:cNvSpPr txBox="1"/>
          <p:nvPr>
            <p:ph idx="6" type="body"/>
          </p:nvPr>
        </p:nvSpPr>
        <p:spPr>
          <a:xfrm>
            <a:off x="745075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92" name="Google Shape;92;p31"/>
          <p:cNvSpPr txBox="1"/>
          <p:nvPr>
            <p:ph idx="7" type="subTitle"/>
          </p:nvPr>
        </p:nvSpPr>
        <p:spPr>
          <a:xfrm>
            <a:off x="226700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93" name="Google Shape;93;p31"/>
          <p:cNvSpPr txBox="1"/>
          <p:nvPr>
            <p:ph idx="8" type="subTitle"/>
          </p:nvPr>
        </p:nvSpPr>
        <p:spPr>
          <a:xfrm>
            <a:off x="400685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94" name="Google Shape;94;p31"/>
          <p:cNvSpPr txBox="1"/>
          <p:nvPr>
            <p:ph idx="9" type="subTitle"/>
          </p:nvPr>
        </p:nvSpPr>
        <p:spPr>
          <a:xfrm>
            <a:off x="574750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95" name="Google Shape;95;p31"/>
          <p:cNvSpPr txBox="1"/>
          <p:nvPr>
            <p:ph idx="13" type="subTitle"/>
          </p:nvPr>
        </p:nvSpPr>
        <p:spPr>
          <a:xfrm>
            <a:off x="748885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2">
  <p:cSld name="BLANK_1_1_1">
    <p:bg>
      <p:bgPr>
        <a:solidFill>
          <a:schemeClr val="accent5"/>
        </a:solidFill>
      </p:bgPr>
    </p:bg>
    <p:spTree>
      <p:nvGrpSpPr>
        <p:cNvPr id="96" name="Shape 96"/>
        <p:cNvGrpSpPr/>
        <p:nvPr/>
      </p:nvGrpSpPr>
      <p:grpSpPr>
        <a:xfrm>
          <a:off x="0" y="0"/>
          <a:ext cx="0" cy="0"/>
          <a:chOff x="0" y="0"/>
          <a:chExt cx="0" cy="0"/>
        </a:xfrm>
      </p:grpSpPr>
      <p:grpSp>
        <p:nvGrpSpPr>
          <p:cNvPr id="97" name="Google Shape;97;p32"/>
          <p:cNvGrpSpPr/>
          <p:nvPr/>
        </p:nvGrpSpPr>
        <p:grpSpPr>
          <a:xfrm>
            <a:off x="277515" y="277501"/>
            <a:ext cx="8589075" cy="4593888"/>
            <a:chOff x="277500" y="277500"/>
            <a:chExt cx="8589075" cy="4593888"/>
          </a:xfrm>
        </p:grpSpPr>
        <p:pic>
          <p:nvPicPr>
            <p:cNvPr id="98" name="Google Shape;98;p32"/>
            <p:cNvPicPr preferRelativeResize="0"/>
            <p:nvPr/>
          </p:nvPicPr>
          <p:blipFill rotWithShape="1">
            <a:blip r:embed="rId2">
              <a:alphaModFix amt="10000"/>
            </a:blip>
            <a:srcRect b="0" l="0" r="0" t="0"/>
            <a:stretch/>
          </p:blipFill>
          <p:spPr>
            <a:xfrm>
              <a:off x="277575" y="277500"/>
              <a:ext cx="8589000" cy="4593888"/>
            </a:xfrm>
            <a:prstGeom prst="rect">
              <a:avLst/>
            </a:prstGeom>
            <a:noFill/>
            <a:ln>
              <a:noFill/>
            </a:ln>
          </p:spPr>
        </p:pic>
        <p:sp>
          <p:nvSpPr>
            <p:cNvPr id="99" name="Google Shape;99;p32"/>
            <p:cNvSpPr/>
            <p:nvPr/>
          </p:nvSpPr>
          <p:spPr>
            <a:xfrm>
              <a:off x="277500" y="277500"/>
              <a:ext cx="8589000" cy="4582500"/>
            </a:xfrm>
            <a:prstGeom prst="roundRect">
              <a:avLst>
                <a:gd fmla="val 6093"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grpSp>
      <p:sp>
        <p:nvSpPr>
          <p:cNvPr id="100" name="Google Shape;100;p32"/>
          <p:cNvSpPr/>
          <p:nvPr/>
        </p:nvSpPr>
        <p:spPr>
          <a:xfrm>
            <a:off x="601356" y="3751056"/>
            <a:ext cx="576000" cy="5760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mo"/>
              <a:ea typeface="Arimo"/>
              <a:cs typeface="Arimo"/>
              <a:sym typeface="Arimo"/>
            </a:endParaRPr>
          </a:p>
        </p:txBody>
      </p:sp>
      <p:sp>
        <p:nvSpPr>
          <p:cNvPr id="101" name="Google Shape;101;p32"/>
          <p:cNvSpPr/>
          <p:nvPr/>
        </p:nvSpPr>
        <p:spPr>
          <a:xfrm>
            <a:off x="651558" y="3801258"/>
            <a:ext cx="475500" cy="4755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Arimo"/>
              <a:ea typeface="Arimo"/>
              <a:cs typeface="Arimo"/>
              <a:sym typeface="Arimo"/>
            </a:endParaRPr>
          </a:p>
        </p:txBody>
      </p:sp>
      <p:sp>
        <p:nvSpPr>
          <p:cNvPr id="102" name="Google Shape;102;p32"/>
          <p:cNvSpPr txBox="1"/>
          <p:nvPr>
            <p:ph idx="1" type="subTitle"/>
          </p:nvPr>
        </p:nvSpPr>
        <p:spPr>
          <a:xfrm>
            <a:off x="601325" y="3751025"/>
            <a:ext cx="576000" cy="576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1600"/>
              <a:buFont typeface="Arimo"/>
              <a:buNone/>
              <a:defRPr sz="1600">
                <a:solidFill>
                  <a:schemeClr val="lt1"/>
                </a:solidFill>
                <a:latin typeface="Arimo"/>
                <a:ea typeface="Arimo"/>
                <a:cs typeface="Arimo"/>
                <a:sym typeface="Arimo"/>
              </a:defRPr>
            </a:lvl1pPr>
            <a:lvl2pPr lvl="1"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2pPr>
            <a:lvl3pPr lvl="2"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3pPr>
            <a:lvl4pPr lvl="3"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4pPr>
            <a:lvl5pPr lvl="4"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5pPr>
            <a:lvl6pPr lvl="5"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6pPr>
            <a:lvl7pPr lvl="6"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7pPr>
            <a:lvl8pPr lvl="7"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8pPr>
            <a:lvl9pPr lvl="8"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9pPr>
          </a:lstStyle>
          <a:p/>
        </p:txBody>
      </p:sp>
      <p:cxnSp>
        <p:nvCxnSpPr>
          <p:cNvPr id="103" name="Google Shape;103;p32"/>
          <p:cNvCxnSpPr/>
          <p:nvPr/>
        </p:nvCxnSpPr>
        <p:spPr>
          <a:xfrm rot="10800000">
            <a:off x="1341900" y="4039025"/>
            <a:ext cx="1014600" cy="0"/>
          </a:xfrm>
          <a:prstGeom prst="straightConnector1">
            <a:avLst/>
          </a:prstGeom>
          <a:noFill/>
          <a:ln cap="flat" cmpd="sng" w="9525">
            <a:solidFill>
              <a:schemeClr val="lt2"/>
            </a:solidFill>
            <a:prstDash val="solid"/>
            <a:round/>
            <a:headEnd len="med" w="med" type="oval"/>
            <a:tailEnd len="sm" w="sm" type="none"/>
          </a:ln>
        </p:spPr>
      </p:cxnSp>
      <p:sp>
        <p:nvSpPr>
          <p:cNvPr id="104" name="Google Shape;104;p32"/>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32"/>
          <p:cNvSpPr txBox="1"/>
          <p:nvPr>
            <p:ph type="title"/>
          </p:nvPr>
        </p:nvSpPr>
        <p:spPr>
          <a:xfrm>
            <a:off x="2598475" y="3493075"/>
            <a:ext cx="5985300" cy="9948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SzPts val="3600"/>
              <a:buNone/>
              <a:defRPr/>
            </a:lvl1pPr>
            <a:lvl2pPr lvl="1" algn="l">
              <a:lnSpc>
                <a:spcPct val="80000"/>
              </a:lnSpc>
              <a:spcBef>
                <a:spcPts val="0"/>
              </a:spcBef>
              <a:spcAft>
                <a:spcPts val="0"/>
              </a:spcAft>
              <a:buSzPts val="4500"/>
              <a:buNone/>
              <a:defRPr sz="4500"/>
            </a:lvl2pPr>
            <a:lvl3pPr lvl="2" algn="l">
              <a:lnSpc>
                <a:spcPct val="80000"/>
              </a:lnSpc>
              <a:spcBef>
                <a:spcPts val="0"/>
              </a:spcBef>
              <a:spcAft>
                <a:spcPts val="0"/>
              </a:spcAft>
              <a:buSzPts val="4500"/>
              <a:buNone/>
              <a:defRPr sz="4500"/>
            </a:lvl3pPr>
            <a:lvl4pPr lvl="3" algn="l">
              <a:lnSpc>
                <a:spcPct val="80000"/>
              </a:lnSpc>
              <a:spcBef>
                <a:spcPts val="0"/>
              </a:spcBef>
              <a:spcAft>
                <a:spcPts val="0"/>
              </a:spcAft>
              <a:buSzPts val="4500"/>
              <a:buNone/>
              <a:defRPr sz="4500"/>
            </a:lvl4pPr>
            <a:lvl5pPr lvl="4" algn="l">
              <a:lnSpc>
                <a:spcPct val="80000"/>
              </a:lnSpc>
              <a:spcBef>
                <a:spcPts val="0"/>
              </a:spcBef>
              <a:spcAft>
                <a:spcPts val="0"/>
              </a:spcAft>
              <a:buSzPts val="4500"/>
              <a:buNone/>
              <a:defRPr sz="4500"/>
            </a:lvl5pPr>
            <a:lvl6pPr lvl="5" algn="l">
              <a:lnSpc>
                <a:spcPct val="80000"/>
              </a:lnSpc>
              <a:spcBef>
                <a:spcPts val="0"/>
              </a:spcBef>
              <a:spcAft>
                <a:spcPts val="0"/>
              </a:spcAft>
              <a:buSzPts val="4500"/>
              <a:buNone/>
              <a:defRPr sz="4500"/>
            </a:lvl6pPr>
            <a:lvl7pPr lvl="6" algn="l">
              <a:lnSpc>
                <a:spcPct val="80000"/>
              </a:lnSpc>
              <a:spcBef>
                <a:spcPts val="0"/>
              </a:spcBef>
              <a:spcAft>
                <a:spcPts val="0"/>
              </a:spcAft>
              <a:buSzPts val="4500"/>
              <a:buNone/>
              <a:defRPr sz="4500"/>
            </a:lvl7pPr>
            <a:lvl8pPr lvl="7" algn="l">
              <a:lnSpc>
                <a:spcPct val="80000"/>
              </a:lnSpc>
              <a:spcBef>
                <a:spcPts val="0"/>
              </a:spcBef>
              <a:spcAft>
                <a:spcPts val="0"/>
              </a:spcAft>
              <a:buSzPts val="4500"/>
              <a:buNone/>
              <a:defRPr sz="4500"/>
            </a:lvl8pPr>
            <a:lvl9pPr lvl="8" algn="l">
              <a:lnSpc>
                <a:spcPct val="80000"/>
              </a:lnSpc>
              <a:spcBef>
                <a:spcPts val="0"/>
              </a:spcBef>
              <a:spcAft>
                <a:spcPts val="0"/>
              </a:spcAft>
              <a:buSzPts val="4500"/>
              <a:buNone/>
              <a:defRPr sz="45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284850" y="285900"/>
            <a:ext cx="6423900" cy="5877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1pPr>
            <a:lvl2pPr lvl="1"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2pPr>
            <a:lvl3pPr lvl="2"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3pPr>
            <a:lvl4pPr lvl="3"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4pPr>
            <a:lvl5pPr lvl="4"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5pPr>
            <a:lvl6pPr lvl="5"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6pPr>
            <a:lvl7pPr lvl="6"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7pPr>
            <a:lvl8pPr lvl="7"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8pPr>
            <a:lvl9pPr lvl="8"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9pPr>
          </a:lstStyle>
          <a:p/>
        </p:txBody>
      </p:sp>
      <p:sp>
        <p:nvSpPr>
          <p:cNvPr id="7" name="Google Shape;7;p23"/>
          <p:cNvSpPr txBox="1"/>
          <p:nvPr>
            <p:ph idx="1" type="body"/>
          </p:nvPr>
        </p:nvSpPr>
        <p:spPr>
          <a:xfrm>
            <a:off x="284850" y="2001325"/>
            <a:ext cx="4088100" cy="2440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1pPr>
            <a:lvl2pPr indent="-304800" lvl="1" marL="914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2pPr>
            <a:lvl3pPr indent="-304800" lvl="2" marL="1371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3pPr>
            <a:lvl4pPr indent="-304800" lvl="3" marL="1828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4pPr>
            <a:lvl5pPr indent="-304800" lvl="4" marL="22860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5pPr>
            <a:lvl6pPr indent="-304800" lvl="5" marL="2743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6pPr>
            <a:lvl7pPr indent="-304800" lvl="6" marL="3200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7pPr>
            <a:lvl8pPr indent="-304800" lvl="7" marL="3657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8pPr>
            <a:lvl9pPr indent="-304800" lvl="8" marL="4114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75">
          <p15:clr>
            <a:srgbClr val="E46962"/>
          </p15:clr>
        </p15:guide>
        <p15:guide id="2" orient="horz" pos="3061">
          <p15:clr>
            <a:srgbClr val="E46962"/>
          </p15:clr>
        </p15:guide>
        <p15:guide id="3" orient="horz" pos="175">
          <p15:clr>
            <a:srgbClr val="E46962"/>
          </p15:clr>
        </p15:guide>
        <p15:guide id="4" pos="5585">
          <p15:clr>
            <a:srgbClr val="E46962"/>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hyperlink" Target="https://medium.com/@angelAjcabul/temporal-fusion-transformer-tft-implementation-and-optimization-using-optuna-d87c8aacfb3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
          <p:cNvSpPr txBox="1"/>
          <p:nvPr>
            <p:ph type="title"/>
          </p:nvPr>
        </p:nvSpPr>
        <p:spPr>
          <a:xfrm>
            <a:off x="776400" y="1778100"/>
            <a:ext cx="7591200" cy="2448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WQF7023 Artificial Intelligence Research Project 2</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2025/2026 Semester 1</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b="1" lang="en" sz="1300">
                <a:latin typeface="Azeret Mono"/>
                <a:ea typeface="Azeret Mono"/>
                <a:cs typeface="Azeret Mono"/>
                <a:sym typeface="Azeret Mono"/>
              </a:rPr>
              <a:t>Explainable Demand Forecasting for Retailers using Graph Neural Networks and Temporal Fusion Transformers</a:t>
            </a:r>
            <a:endParaRPr b="1"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b="1"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Supervisor: ASSOCIATE PROF.TS.DR.Aznul Qalid Bin MD Sabri</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Student: 23115588 Maksatbek kyzy Aizhan</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80000"/>
              </a:lnSpc>
              <a:spcBef>
                <a:spcPts val="0"/>
              </a:spcBef>
              <a:spcAft>
                <a:spcPts val="0"/>
              </a:spcAft>
              <a:buSzPts val="1300"/>
              <a:buNone/>
            </a:pPr>
            <a:r>
              <a:t/>
            </a:r>
            <a:endParaRPr sz="1300"/>
          </a:p>
        </p:txBody>
      </p:sp>
      <p:pic>
        <p:nvPicPr>
          <p:cNvPr id="353" name="Google Shape;353;p1"/>
          <p:cNvPicPr preferRelativeResize="0"/>
          <p:nvPr/>
        </p:nvPicPr>
        <p:blipFill rotWithShape="1">
          <a:blip r:embed="rId3">
            <a:alphaModFix/>
          </a:blip>
          <a:srcRect b="24555" l="0" r="0" t="24468"/>
          <a:stretch/>
        </p:blipFill>
        <p:spPr>
          <a:xfrm>
            <a:off x="2518100" y="277500"/>
            <a:ext cx="3829050" cy="1295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3ba506b3e84_0_13"/>
          <p:cNvSpPr txBox="1"/>
          <p:nvPr>
            <p:ph type="title"/>
          </p:nvPr>
        </p:nvSpPr>
        <p:spPr>
          <a:xfrm>
            <a:off x="6045600" y="811650"/>
            <a:ext cx="2820600" cy="10236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Results</a:t>
            </a:r>
            <a:endParaRPr/>
          </a:p>
        </p:txBody>
      </p:sp>
      <p:sp>
        <p:nvSpPr>
          <p:cNvPr id="438" name="Google Shape;438;g3ba506b3e84_0_13"/>
          <p:cNvSpPr txBox="1"/>
          <p:nvPr>
            <p:ph idx="3" type="title"/>
          </p:nvPr>
        </p:nvSpPr>
        <p:spPr>
          <a:xfrm>
            <a:off x="6045600" y="2178829"/>
            <a:ext cx="2820600" cy="15525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Temporal Fusion Transformers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Spatio-Temporal Graph Neural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Hybrid GNN-TFT</a:t>
            </a:r>
            <a:endParaRPr/>
          </a:p>
        </p:txBody>
      </p:sp>
      <p:pic>
        <p:nvPicPr>
          <p:cNvPr id="439" name="Google Shape;439;g3ba506b3e84_0_13"/>
          <p:cNvPicPr preferRelativeResize="0"/>
          <p:nvPr/>
        </p:nvPicPr>
        <p:blipFill>
          <a:blip r:embed="rId3">
            <a:alphaModFix/>
          </a:blip>
          <a:stretch>
            <a:fillRect/>
          </a:stretch>
        </p:blipFill>
        <p:spPr>
          <a:xfrm>
            <a:off x="623475" y="561500"/>
            <a:ext cx="3316401" cy="3686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3ba506b3e84_0_36"/>
          <p:cNvSpPr/>
          <p:nvPr/>
        </p:nvSpPr>
        <p:spPr>
          <a:xfrm>
            <a:off x="8432850" y="152400"/>
            <a:ext cx="514500" cy="436500"/>
          </a:xfrm>
          <a:prstGeom prst="rect">
            <a:avLst/>
          </a:prstGeom>
          <a:solidFill>
            <a:schemeClr val="lt2"/>
          </a:solidFill>
          <a:ln cap="flat" cmpd="sng" w="7800">
            <a:solidFill>
              <a:schemeClr val="dk2"/>
            </a:solidFill>
            <a:prstDash val="solid"/>
            <a:round/>
            <a:headEnd len="sm" w="sm" type="none"/>
            <a:tailEnd len="sm" w="sm" type="none"/>
          </a:ln>
        </p:spPr>
        <p:txBody>
          <a:bodyPr anchorCtr="0" anchor="ctr" bIns="74825" lIns="74825" spcFirstLastPara="1" rIns="74825" wrap="square" tIns="74825">
            <a:noAutofit/>
          </a:bodyPr>
          <a:lstStyle/>
          <a:p>
            <a:pPr indent="0" lvl="0" marL="0" rtl="0" algn="ctr">
              <a:spcBef>
                <a:spcPts val="0"/>
              </a:spcBef>
              <a:spcAft>
                <a:spcPts val="0"/>
              </a:spcAft>
              <a:buNone/>
            </a:pPr>
            <a:r>
              <a:t/>
            </a:r>
            <a:endParaRPr sz="1145">
              <a:latin typeface="Arimo"/>
              <a:ea typeface="Arimo"/>
              <a:cs typeface="Arimo"/>
              <a:sym typeface="Arimo"/>
            </a:endParaRPr>
          </a:p>
        </p:txBody>
      </p:sp>
      <p:pic>
        <p:nvPicPr>
          <p:cNvPr id="445" name="Google Shape;445;g3ba506b3e84_0_36"/>
          <p:cNvPicPr preferRelativeResize="0"/>
          <p:nvPr/>
        </p:nvPicPr>
        <p:blipFill rotWithShape="1">
          <a:blip r:embed="rId3">
            <a:alphaModFix/>
          </a:blip>
          <a:srcRect b="0" l="0" r="0" t="0"/>
          <a:stretch/>
        </p:blipFill>
        <p:spPr>
          <a:xfrm>
            <a:off x="596825" y="1071775"/>
            <a:ext cx="2384075" cy="2823951"/>
          </a:xfrm>
          <a:prstGeom prst="rect">
            <a:avLst/>
          </a:prstGeom>
          <a:noFill/>
          <a:ln>
            <a:noFill/>
          </a:ln>
        </p:spPr>
      </p:pic>
      <p:sp>
        <p:nvSpPr>
          <p:cNvPr id="446" name="Google Shape;446;g3ba506b3e84_0_36"/>
          <p:cNvSpPr txBox="1"/>
          <p:nvPr>
            <p:ph type="title"/>
          </p:nvPr>
        </p:nvSpPr>
        <p:spPr>
          <a:xfrm>
            <a:off x="3816275" y="2192400"/>
            <a:ext cx="4718100" cy="436500"/>
          </a:xfrm>
          <a:prstGeom prst="rect">
            <a:avLst/>
          </a:prstGeom>
        </p:spPr>
        <p:txBody>
          <a:bodyPr anchorCtr="0" anchor="b" bIns="0" lIns="0" spcFirstLastPara="1" rIns="0" wrap="square" tIns="91425">
            <a:noAutofit/>
          </a:bodyPr>
          <a:lstStyle/>
          <a:p>
            <a:pPr indent="0" lvl="0" marL="0" rtl="0" algn="l">
              <a:lnSpc>
                <a:spcPct val="150000"/>
              </a:lnSpc>
              <a:spcBef>
                <a:spcPts val="0"/>
              </a:spcBef>
              <a:spcAft>
                <a:spcPts val="0"/>
              </a:spcAft>
              <a:buNone/>
            </a:pPr>
            <a:r>
              <a:rPr lang="en" sz="2800">
                <a:solidFill>
                  <a:srgbClr val="595959"/>
                </a:solidFill>
              </a:rPr>
              <a:t>Temporal Fusion Transformer</a:t>
            </a:r>
            <a:endParaRPr sz="2800"/>
          </a:p>
        </p:txBody>
      </p:sp>
      <p:sp>
        <p:nvSpPr>
          <p:cNvPr id="447" name="Google Shape;447;g3ba506b3e84_0_36"/>
          <p:cNvSpPr txBox="1"/>
          <p:nvPr>
            <p:ph type="title"/>
          </p:nvPr>
        </p:nvSpPr>
        <p:spPr>
          <a:xfrm>
            <a:off x="8468079" y="188120"/>
            <a:ext cx="444000" cy="357300"/>
          </a:xfrm>
          <a:prstGeom prst="rect">
            <a:avLst/>
          </a:prstGeom>
          <a:solidFill>
            <a:schemeClr val="accent6"/>
          </a:solidFill>
          <a:ln>
            <a:noFill/>
          </a:ln>
        </p:spPr>
        <p:txBody>
          <a:bodyPr anchorCtr="0" anchor="t" bIns="74825" lIns="74825" spcFirstLastPara="1" rIns="74825" wrap="square" tIns="74825">
            <a:noAutofit/>
          </a:bodyPr>
          <a:lstStyle/>
          <a:p>
            <a:pPr indent="0" lvl="0" marL="0" rtl="0" algn="ctr">
              <a:lnSpc>
                <a:spcPct val="150000"/>
              </a:lnSpc>
              <a:spcBef>
                <a:spcPts val="0"/>
              </a:spcBef>
              <a:spcAft>
                <a:spcPts val="0"/>
              </a:spcAft>
              <a:buNone/>
            </a:pPr>
            <a:r>
              <a:rPr lang="en" sz="1473">
                <a:solidFill>
                  <a:srgbClr val="595959"/>
                </a:solidFill>
              </a:rPr>
              <a:t>1</a:t>
            </a:r>
            <a:endParaRPr sz="1473"/>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3b6e99eb217_0_3"/>
          <p:cNvSpPr txBox="1"/>
          <p:nvPr>
            <p:ph type="title"/>
          </p:nvPr>
        </p:nvSpPr>
        <p:spPr>
          <a:xfrm>
            <a:off x="608700" y="0"/>
            <a:ext cx="3603000" cy="436500"/>
          </a:xfrm>
          <a:prstGeom prst="rect">
            <a:avLst/>
          </a:prstGeom>
        </p:spPr>
        <p:txBody>
          <a:bodyPr anchorCtr="0" anchor="b" bIns="0" lIns="0" spcFirstLastPara="1" rIns="0" wrap="square" tIns="91425">
            <a:noAutofit/>
          </a:bodyPr>
          <a:lstStyle/>
          <a:p>
            <a:pPr indent="0" lvl="0" marL="0" rtl="0" algn="l">
              <a:lnSpc>
                <a:spcPct val="150000"/>
              </a:lnSpc>
              <a:spcBef>
                <a:spcPts val="0"/>
              </a:spcBef>
              <a:spcAft>
                <a:spcPts val="0"/>
              </a:spcAft>
              <a:buNone/>
            </a:pPr>
            <a:r>
              <a:rPr lang="en" sz="1800">
                <a:solidFill>
                  <a:srgbClr val="595959"/>
                </a:solidFill>
              </a:rPr>
              <a:t>Temporal Fusion Transformer</a:t>
            </a:r>
            <a:endParaRPr/>
          </a:p>
        </p:txBody>
      </p:sp>
      <p:pic>
        <p:nvPicPr>
          <p:cNvPr id="453" name="Google Shape;453;g3b6e99eb217_0_3"/>
          <p:cNvPicPr preferRelativeResize="0"/>
          <p:nvPr/>
        </p:nvPicPr>
        <p:blipFill>
          <a:blip r:embed="rId3">
            <a:alphaModFix/>
          </a:blip>
          <a:stretch>
            <a:fillRect/>
          </a:stretch>
        </p:blipFill>
        <p:spPr>
          <a:xfrm>
            <a:off x="0" y="669025"/>
            <a:ext cx="5400675" cy="2162175"/>
          </a:xfrm>
          <a:prstGeom prst="rect">
            <a:avLst/>
          </a:prstGeom>
          <a:noFill/>
          <a:ln>
            <a:noFill/>
          </a:ln>
        </p:spPr>
      </p:pic>
      <p:pic>
        <p:nvPicPr>
          <p:cNvPr id="454" name="Google Shape;454;g3b6e99eb217_0_3"/>
          <p:cNvPicPr preferRelativeResize="0"/>
          <p:nvPr/>
        </p:nvPicPr>
        <p:blipFill>
          <a:blip r:embed="rId4">
            <a:alphaModFix/>
          </a:blip>
          <a:stretch>
            <a:fillRect/>
          </a:stretch>
        </p:blipFill>
        <p:spPr>
          <a:xfrm>
            <a:off x="0" y="2933525"/>
            <a:ext cx="5400675" cy="2162175"/>
          </a:xfrm>
          <a:prstGeom prst="rect">
            <a:avLst/>
          </a:prstGeom>
          <a:noFill/>
          <a:ln>
            <a:noFill/>
          </a:ln>
        </p:spPr>
      </p:pic>
      <p:pic>
        <p:nvPicPr>
          <p:cNvPr id="455" name="Google Shape;455;g3b6e99eb217_0_3"/>
          <p:cNvPicPr preferRelativeResize="0"/>
          <p:nvPr/>
        </p:nvPicPr>
        <p:blipFill>
          <a:blip r:embed="rId5">
            <a:alphaModFix/>
          </a:blip>
          <a:stretch>
            <a:fillRect/>
          </a:stretch>
        </p:blipFill>
        <p:spPr>
          <a:xfrm>
            <a:off x="6075000" y="0"/>
            <a:ext cx="3069007"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3b6e99eb217_0_79"/>
          <p:cNvSpPr txBox="1"/>
          <p:nvPr>
            <p:ph type="title"/>
          </p:nvPr>
        </p:nvSpPr>
        <p:spPr>
          <a:xfrm>
            <a:off x="2227725" y="83850"/>
            <a:ext cx="4220700" cy="5655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TFT Input Data</a:t>
            </a:r>
            <a:endParaRPr/>
          </a:p>
        </p:txBody>
      </p:sp>
      <p:graphicFrame>
        <p:nvGraphicFramePr>
          <p:cNvPr id="461" name="Google Shape;461;g3b6e99eb217_0_79"/>
          <p:cNvGraphicFramePr/>
          <p:nvPr/>
        </p:nvGraphicFramePr>
        <p:xfrm>
          <a:off x="350975" y="792300"/>
          <a:ext cx="3000000" cy="3000000"/>
        </p:xfrm>
        <a:graphic>
          <a:graphicData uri="http://schemas.openxmlformats.org/drawingml/2006/table">
            <a:tbl>
              <a:tblPr>
                <a:noFill/>
                <a:tableStyleId>{5BE1A4B9-8C0C-4134-8FF1-7E02A98920A4}</a:tableStyleId>
              </a:tblPr>
              <a:tblGrid>
                <a:gridCol w="1750550"/>
                <a:gridCol w="1838200"/>
              </a:tblGrid>
              <a:tr h="12700">
                <a:tc>
                  <a:txBody>
                    <a:bodyPr/>
                    <a:lstStyle/>
                    <a:p>
                      <a:pPr indent="0" lvl="0" marL="0" rtl="0" algn="just">
                        <a:spcBef>
                          <a:spcPts val="0"/>
                        </a:spcBef>
                        <a:spcAft>
                          <a:spcPts val="0"/>
                        </a:spcAft>
                        <a:buNone/>
                      </a:pPr>
                      <a:r>
                        <a:rPr b="1" lang="en" sz="1200"/>
                        <a:t>Feature Category</a:t>
                      </a:r>
                      <a:endParaRPr b="1" sz="1200"/>
                    </a:p>
                  </a:txBody>
                  <a:tcPr marT="63500" marB="63500" marR="63500" marL="63500">
                    <a:noFill/>
                  </a:tcPr>
                </a:tc>
                <a:tc>
                  <a:txBody>
                    <a:bodyPr/>
                    <a:lstStyle/>
                    <a:p>
                      <a:pPr indent="0" lvl="0" marL="0" rtl="0" algn="just">
                        <a:spcBef>
                          <a:spcPts val="0"/>
                        </a:spcBef>
                        <a:spcAft>
                          <a:spcPts val="0"/>
                        </a:spcAft>
                        <a:buNone/>
                      </a:pPr>
                      <a:r>
                        <a:rPr b="1" lang="en" sz="1200"/>
                        <a:t>Feature Name</a:t>
                      </a:r>
                      <a:endParaRPr b="1" sz="1200"/>
                    </a:p>
                  </a:txBody>
                  <a:tcPr marT="63500" marB="63500" marR="63500" marL="63500">
                    <a:noFill/>
                  </a:tcPr>
                </a:tc>
              </a:tr>
              <a:tr h="12700">
                <a:tc>
                  <a:txBody>
                    <a:bodyPr/>
                    <a:lstStyle/>
                    <a:p>
                      <a:pPr indent="0" lvl="0" marL="0" rtl="0" algn="just">
                        <a:spcBef>
                          <a:spcPts val="0"/>
                        </a:spcBef>
                        <a:spcAft>
                          <a:spcPts val="0"/>
                        </a:spcAft>
                        <a:buNone/>
                      </a:pPr>
                      <a:r>
                        <a:rPr lang="en" sz="1200"/>
                        <a:t>Past observed (9 total)</a:t>
                      </a:r>
                      <a:endParaRPr sz="1200"/>
                    </a:p>
                  </a:txBody>
                  <a:tcPr marT="63500" marB="63500" marR="63500" marL="63500">
                    <a:noFill/>
                  </a:tcPr>
                </a:tc>
                <a:tc>
                  <a:txBody>
                    <a:bodyPr/>
                    <a:lstStyle/>
                    <a:p>
                      <a:pPr indent="0" lvl="0" marL="0" rtl="0" algn="just">
                        <a:spcBef>
                          <a:spcPts val="0"/>
                        </a:spcBef>
                        <a:spcAft>
                          <a:spcPts val="0"/>
                        </a:spcAft>
                        <a:buNone/>
                      </a:pPr>
                      <a:r>
                        <a:rPr lang="en" sz="1200"/>
                        <a:t>sales</a:t>
                      </a:r>
                      <a:endParaRPr sz="1200"/>
                    </a:p>
                    <a:p>
                      <a:pPr indent="0" lvl="0" marL="0" rtl="0" algn="just">
                        <a:spcBef>
                          <a:spcPts val="0"/>
                        </a:spcBef>
                        <a:spcAft>
                          <a:spcPts val="0"/>
                        </a:spcAft>
                        <a:buNone/>
                      </a:pPr>
                      <a:r>
                        <a:rPr lang="en" sz="1200"/>
                        <a:t>transactions</a:t>
                      </a:r>
                      <a:endParaRPr sz="1200"/>
                    </a:p>
                    <a:p>
                      <a:pPr indent="0" lvl="0" marL="0" rtl="0" algn="just">
                        <a:spcBef>
                          <a:spcPts val="0"/>
                        </a:spcBef>
                        <a:spcAft>
                          <a:spcPts val="0"/>
                        </a:spcAft>
                        <a:buNone/>
                      </a:pPr>
                      <a:r>
                        <a:rPr lang="en" sz="1200"/>
                        <a:t>daily oil price</a:t>
                      </a:r>
                      <a:endParaRPr sz="1200"/>
                    </a:p>
                    <a:p>
                      <a:pPr indent="0" lvl="0" marL="0" rtl="0" algn="just">
                        <a:spcBef>
                          <a:spcPts val="0"/>
                        </a:spcBef>
                        <a:spcAft>
                          <a:spcPts val="0"/>
                        </a:spcAft>
                        <a:buNone/>
                      </a:pPr>
                      <a:r>
                        <a:rPr lang="en" sz="1200"/>
                        <a:t>promotion</a:t>
                      </a:r>
                      <a:endParaRPr sz="1200"/>
                    </a:p>
                    <a:p>
                      <a:pPr indent="0" lvl="0" marL="0" rtl="0" algn="just">
                        <a:spcBef>
                          <a:spcPts val="0"/>
                        </a:spcBef>
                        <a:spcAft>
                          <a:spcPts val="0"/>
                        </a:spcAft>
                        <a:buNone/>
                      </a:pPr>
                      <a:r>
                        <a:rPr lang="en" sz="1200"/>
                        <a:t>day of the week</a:t>
                      </a:r>
                      <a:endParaRPr sz="1200"/>
                    </a:p>
                    <a:p>
                      <a:pPr indent="0" lvl="0" marL="0" rtl="0" algn="just">
                        <a:spcBef>
                          <a:spcPts val="0"/>
                        </a:spcBef>
                        <a:spcAft>
                          <a:spcPts val="0"/>
                        </a:spcAft>
                        <a:buNone/>
                      </a:pPr>
                      <a:r>
                        <a:rPr lang="en" sz="1200"/>
                        <a:t>month</a:t>
                      </a:r>
                      <a:endParaRPr sz="1200"/>
                    </a:p>
                    <a:p>
                      <a:pPr indent="0" lvl="0" marL="0" rtl="0" algn="just">
                        <a:spcBef>
                          <a:spcPts val="0"/>
                        </a:spcBef>
                        <a:spcAft>
                          <a:spcPts val="0"/>
                        </a:spcAft>
                        <a:buNone/>
                      </a:pPr>
                      <a:r>
                        <a:rPr lang="en" sz="1200"/>
                        <a:t>week of the year</a:t>
                      </a:r>
                      <a:endParaRPr sz="1200"/>
                    </a:p>
                    <a:p>
                      <a:pPr indent="0" lvl="0" marL="0" rtl="0" algn="just">
                        <a:spcBef>
                          <a:spcPts val="0"/>
                        </a:spcBef>
                        <a:spcAft>
                          <a:spcPts val="0"/>
                        </a:spcAft>
                        <a:buNone/>
                      </a:pPr>
                      <a:r>
                        <a:rPr lang="en" sz="1200"/>
                        <a:t>holiday</a:t>
                      </a:r>
                      <a:endParaRPr sz="1200"/>
                    </a:p>
                    <a:p>
                      <a:pPr indent="0" lvl="0" marL="0" rtl="0" algn="just">
                        <a:spcBef>
                          <a:spcPts val="0"/>
                        </a:spcBef>
                        <a:spcAft>
                          <a:spcPts val="0"/>
                        </a:spcAft>
                        <a:buNone/>
                      </a:pPr>
                      <a:r>
                        <a:rPr lang="en" sz="1200"/>
                        <a:t>workday</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Known future (6 total)</a:t>
                      </a:r>
                      <a:endParaRPr sz="1200"/>
                    </a:p>
                  </a:txBody>
                  <a:tcPr marT="63500" marB="63500" marR="63500" marL="63500">
                    <a:noFill/>
                  </a:tcPr>
                </a:tc>
                <a:tc>
                  <a:txBody>
                    <a:bodyPr/>
                    <a:lstStyle/>
                    <a:p>
                      <a:pPr indent="0" lvl="0" marL="0" rtl="0" algn="just">
                        <a:spcBef>
                          <a:spcPts val="0"/>
                        </a:spcBef>
                        <a:spcAft>
                          <a:spcPts val="0"/>
                        </a:spcAft>
                        <a:buNone/>
                      </a:pPr>
                      <a:r>
                        <a:rPr lang="en" sz="1200"/>
                        <a:t>promotion</a:t>
                      </a:r>
                      <a:endParaRPr sz="1200"/>
                    </a:p>
                    <a:p>
                      <a:pPr indent="0" lvl="0" marL="0" rtl="0" algn="just">
                        <a:spcBef>
                          <a:spcPts val="0"/>
                        </a:spcBef>
                        <a:spcAft>
                          <a:spcPts val="0"/>
                        </a:spcAft>
                        <a:buNone/>
                      </a:pPr>
                      <a:r>
                        <a:rPr lang="en" sz="1200"/>
                        <a:t>day of the week</a:t>
                      </a:r>
                      <a:endParaRPr sz="1200"/>
                    </a:p>
                    <a:p>
                      <a:pPr indent="0" lvl="0" marL="0" rtl="0" algn="just">
                        <a:spcBef>
                          <a:spcPts val="0"/>
                        </a:spcBef>
                        <a:spcAft>
                          <a:spcPts val="0"/>
                        </a:spcAft>
                        <a:buNone/>
                      </a:pPr>
                      <a:r>
                        <a:rPr lang="en" sz="1200"/>
                        <a:t>month</a:t>
                      </a:r>
                      <a:endParaRPr sz="1200"/>
                    </a:p>
                    <a:p>
                      <a:pPr indent="0" lvl="0" marL="0" rtl="0" algn="just">
                        <a:spcBef>
                          <a:spcPts val="0"/>
                        </a:spcBef>
                        <a:spcAft>
                          <a:spcPts val="0"/>
                        </a:spcAft>
                        <a:buNone/>
                      </a:pPr>
                      <a:r>
                        <a:rPr lang="en" sz="1200"/>
                        <a:t>week of the year</a:t>
                      </a:r>
                      <a:endParaRPr sz="1200"/>
                    </a:p>
                    <a:p>
                      <a:pPr indent="0" lvl="0" marL="0" rtl="0" algn="just">
                        <a:spcBef>
                          <a:spcPts val="0"/>
                        </a:spcBef>
                        <a:spcAft>
                          <a:spcPts val="0"/>
                        </a:spcAft>
                        <a:buNone/>
                      </a:pPr>
                      <a:r>
                        <a:rPr lang="en" sz="1200"/>
                        <a:t>holiday</a:t>
                      </a:r>
                      <a:endParaRPr sz="1200"/>
                    </a:p>
                    <a:p>
                      <a:pPr indent="0" lvl="0" marL="0" rtl="0" algn="just">
                        <a:spcBef>
                          <a:spcPts val="0"/>
                        </a:spcBef>
                        <a:spcAft>
                          <a:spcPts val="0"/>
                        </a:spcAft>
                        <a:buNone/>
                      </a:pPr>
                      <a:r>
                        <a:rPr lang="en" sz="1200"/>
                        <a:t>workday</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Static (4 total)</a:t>
                      </a:r>
                      <a:endParaRPr sz="1200"/>
                    </a:p>
                  </a:txBody>
                  <a:tcPr marT="63500" marB="63500" marR="63500" marL="63500">
                    <a:noFill/>
                  </a:tcPr>
                </a:tc>
                <a:tc>
                  <a:txBody>
                    <a:bodyPr/>
                    <a:lstStyle/>
                    <a:p>
                      <a:pPr indent="0" lvl="0" marL="0" rtl="0" algn="just">
                        <a:spcBef>
                          <a:spcPts val="0"/>
                        </a:spcBef>
                        <a:spcAft>
                          <a:spcPts val="0"/>
                        </a:spcAft>
                        <a:buNone/>
                      </a:pPr>
                      <a:r>
                        <a:rPr lang="en" sz="1200"/>
                        <a:t>store number</a:t>
                      </a:r>
                      <a:endParaRPr sz="1200"/>
                    </a:p>
                    <a:p>
                      <a:pPr indent="0" lvl="0" marL="0" rtl="0" algn="just">
                        <a:spcBef>
                          <a:spcPts val="0"/>
                        </a:spcBef>
                        <a:spcAft>
                          <a:spcPts val="0"/>
                        </a:spcAft>
                        <a:buNone/>
                      </a:pPr>
                      <a:r>
                        <a:rPr lang="en" sz="1200"/>
                        <a:t>product family</a:t>
                      </a:r>
                      <a:endParaRPr sz="1200"/>
                    </a:p>
                    <a:p>
                      <a:pPr indent="0" lvl="0" marL="0" rtl="0" algn="just">
                        <a:spcBef>
                          <a:spcPts val="0"/>
                        </a:spcBef>
                        <a:spcAft>
                          <a:spcPts val="0"/>
                        </a:spcAft>
                        <a:buNone/>
                      </a:pPr>
                      <a:r>
                        <a:rPr lang="en" sz="1200"/>
                        <a:t>store state</a:t>
                      </a:r>
                      <a:endParaRPr sz="1200"/>
                    </a:p>
                    <a:p>
                      <a:pPr indent="0" lvl="0" marL="0" rtl="0" algn="just">
                        <a:spcBef>
                          <a:spcPts val="0"/>
                        </a:spcBef>
                        <a:spcAft>
                          <a:spcPts val="0"/>
                        </a:spcAft>
                        <a:buNone/>
                      </a:pPr>
                      <a:r>
                        <a:rPr lang="en" sz="1200"/>
                        <a:t>store cluster</a:t>
                      </a:r>
                      <a:endParaRPr sz="1200"/>
                    </a:p>
                  </a:txBody>
                  <a:tcPr marT="63500" marB="63500" marR="63500" marL="63500">
                    <a:noFill/>
                  </a:tcPr>
                </a:tc>
              </a:tr>
            </a:tbl>
          </a:graphicData>
        </a:graphic>
      </p:graphicFrame>
      <p:pic>
        <p:nvPicPr>
          <p:cNvPr id="462" name="Google Shape;462;g3b6e99eb217_0_79"/>
          <p:cNvPicPr preferRelativeResize="0"/>
          <p:nvPr/>
        </p:nvPicPr>
        <p:blipFill>
          <a:blip r:embed="rId3">
            <a:alphaModFix/>
          </a:blip>
          <a:stretch>
            <a:fillRect/>
          </a:stretch>
        </p:blipFill>
        <p:spPr>
          <a:xfrm>
            <a:off x="4120700" y="1516125"/>
            <a:ext cx="4899474" cy="2282338"/>
          </a:xfrm>
          <a:prstGeom prst="rect">
            <a:avLst/>
          </a:prstGeom>
          <a:noFill/>
          <a:ln>
            <a:noFill/>
          </a:ln>
        </p:spPr>
      </p:pic>
      <p:sp>
        <p:nvSpPr>
          <p:cNvPr id="463" name="Google Shape;463;g3b6e99eb217_0_79"/>
          <p:cNvSpPr txBox="1"/>
          <p:nvPr>
            <p:ph type="title"/>
          </p:nvPr>
        </p:nvSpPr>
        <p:spPr>
          <a:xfrm>
            <a:off x="4473125" y="3844950"/>
            <a:ext cx="4032600" cy="4698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1100"/>
              <a:t>Image Reference: </a:t>
            </a:r>
            <a:r>
              <a:rPr lang="en" sz="1100" u="sng">
                <a:solidFill>
                  <a:srgbClr val="1155CC"/>
                </a:solidFill>
                <a:hlinkClick r:id="rId4">
                  <a:extLst>
                    <a:ext uri="{A12FA001-AC4F-418D-AE19-62706E023703}">
                      <ahyp:hlinkClr val="tx"/>
                    </a:ext>
                  </a:extLst>
                </a:hlinkClick>
              </a:rPr>
              <a:t>Medium</a:t>
            </a:r>
            <a:r>
              <a:rPr lang="en"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3ba506b3e84_0_25"/>
          <p:cNvSpPr txBox="1"/>
          <p:nvPr>
            <p:ph type="title"/>
          </p:nvPr>
        </p:nvSpPr>
        <p:spPr>
          <a:xfrm>
            <a:off x="5343525" y="1726800"/>
            <a:ext cx="3314700" cy="11499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b="1" lang="en" sz="4800"/>
              <a:t>XAI</a:t>
            </a:r>
            <a:endParaRPr b="1" sz="4800"/>
          </a:p>
        </p:txBody>
      </p:sp>
      <p:pic>
        <p:nvPicPr>
          <p:cNvPr id="469" name="Google Shape;469;g3ba506b3e84_0_25"/>
          <p:cNvPicPr preferRelativeResize="0"/>
          <p:nvPr/>
        </p:nvPicPr>
        <p:blipFill>
          <a:blip r:embed="rId3">
            <a:alphaModFix/>
          </a:blip>
          <a:stretch>
            <a:fillRect/>
          </a:stretch>
        </p:blipFill>
        <p:spPr>
          <a:xfrm>
            <a:off x="1162050" y="994275"/>
            <a:ext cx="2824500" cy="282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3b6e99eb217_0_32"/>
          <p:cNvSpPr txBox="1"/>
          <p:nvPr>
            <p:ph type="title"/>
          </p:nvPr>
        </p:nvSpPr>
        <p:spPr>
          <a:xfrm>
            <a:off x="277825" y="1844700"/>
            <a:ext cx="3114900" cy="10779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Model-Agnostic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Permutation Importance</a:t>
            </a:r>
            <a:endParaRPr/>
          </a:p>
        </p:txBody>
      </p:sp>
      <p:graphicFrame>
        <p:nvGraphicFramePr>
          <p:cNvPr id="475" name="Google Shape;475;g3b6e99eb217_0_32"/>
          <p:cNvGraphicFramePr/>
          <p:nvPr/>
        </p:nvGraphicFramePr>
        <p:xfrm>
          <a:off x="3771900" y="0"/>
          <a:ext cx="3000000" cy="3000000"/>
        </p:xfrm>
        <a:graphic>
          <a:graphicData uri="http://schemas.openxmlformats.org/drawingml/2006/table">
            <a:tbl>
              <a:tblPr>
                <a:noFill/>
                <a:tableStyleId>{5BE1A4B9-8C0C-4134-8FF1-7E02A98920A4}</a:tableStyleId>
              </a:tblPr>
              <a:tblGrid>
                <a:gridCol w="1704975"/>
                <a:gridCol w="1809750"/>
                <a:gridCol w="1857375"/>
              </a:tblGrid>
              <a:tr h="249550">
                <a:tc>
                  <a:txBody>
                    <a:bodyPr/>
                    <a:lstStyle/>
                    <a:p>
                      <a:pPr indent="0" lvl="0" marL="0" rtl="0" algn="l">
                        <a:spcBef>
                          <a:spcPts val="0"/>
                        </a:spcBef>
                        <a:spcAft>
                          <a:spcPts val="0"/>
                        </a:spcAft>
                        <a:buNone/>
                      </a:pPr>
                      <a:r>
                        <a:rPr lang="en" sz="800"/>
                        <a:t>Space</a:t>
                      </a:r>
                      <a:endParaRPr sz="800"/>
                    </a:p>
                  </a:txBody>
                  <a:tcPr marT="63500" marB="63500" marR="63500" marL="63500">
                    <a:noFill/>
                  </a:tcPr>
                </a:tc>
                <a:tc>
                  <a:txBody>
                    <a:bodyPr/>
                    <a:lstStyle/>
                    <a:p>
                      <a:pPr indent="0" lvl="0" marL="0" rtl="0" algn="l">
                        <a:spcBef>
                          <a:spcPts val="0"/>
                        </a:spcBef>
                        <a:spcAft>
                          <a:spcPts val="0"/>
                        </a:spcAft>
                        <a:buNone/>
                      </a:pPr>
                      <a:r>
                        <a:rPr lang="en" sz="800"/>
                        <a:t>Variable</a:t>
                      </a:r>
                      <a:endParaRPr sz="800"/>
                    </a:p>
                  </a:txBody>
                  <a:tcPr marT="63500" marB="63500" marR="63500" marL="63500">
                    <a:noFill/>
                  </a:tcPr>
                </a:tc>
                <a:tc>
                  <a:txBody>
                    <a:bodyPr/>
                    <a:lstStyle/>
                    <a:p>
                      <a:pPr indent="0" lvl="0" marL="0" rtl="0" algn="l">
                        <a:spcBef>
                          <a:spcPts val="0"/>
                        </a:spcBef>
                        <a:spcAft>
                          <a:spcPts val="0"/>
                        </a:spcAft>
                        <a:buNone/>
                      </a:pPr>
                      <a:r>
                        <a:rPr lang="en" sz="800"/>
                        <a:t>ΔWAPE</a:t>
                      </a:r>
                      <a:endParaRPr sz="800"/>
                    </a:p>
                  </a:txBody>
                  <a:tcPr marT="63500" marB="63500" marR="63500" marL="63500">
                    <a:noFill/>
                  </a:tcPr>
                </a:tc>
              </a:tr>
              <a:tr h="249550">
                <a:tc rowSpan="6">
                  <a:txBody>
                    <a:bodyPr/>
                    <a:lstStyle/>
                    <a:p>
                      <a:pPr indent="0" lvl="0" marL="0" rtl="0" algn="l">
                        <a:spcBef>
                          <a:spcPts val="0"/>
                        </a:spcBef>
                        <a:spcAft>
                          <a:spcPts val="0"/>
                        </a:spcAft>
                        <a:buNone/>
                      </a:pPr>
                      <a:r>
                        <a:rPr lang="en" sz="800"/>
                        <a:t>Decoder (future)</a:t>
                      </a:r>
                      <a:endParaRPr sz="800"/>
                    </a:p>
                  </a:txBody>
                  <a:tcPr marT="63500" marB="63500" marR="63500" marL="63500">
                    <a:noFill/>
                  </a:tcPr>
                </a:tc>
                <a:tc>
                  <a:txBody>
                    <a:bodyPr/>
                    <a:lstStyle/>
                    <a:p>
                      <a:pPr indent="0" lvl="0" marL="0" rtl="0" algn="l">
                        <a:spcBef>
                          <a:spcPts val="0"/>
                        </a:spcBef>
                        <a:spcAft>
                          <a:spcPts val="0"/>
                        </a:spcAft>
                        <a:buNone/>
                      </a:pPr>
                      <a:r>
                        <a:rPr b="1" lang="en" sz="800"/>
                        <a:t>onpromotion</a:t>
                      </a:r>
                      <a:endParaRPr b="1" sz="800"/>
                    </a:p>
                  </a:txBody>
                  <a:tcPr marT="63500" marB="63500" marR="63500" marL="63500">
                    <a:noFill/>
                  </a:tcPr>
                </a:tc>
                <a:tc>
                  <a:txBody>
                    <a:bodyPr/>
                    <a:lstStyle/>
                    <a:p>
                      <a:pPr indent="0" lvl="0" marL="0" rtl="0" algn="l">
                        <a:spcBef>
                          <a:spcPts val="0"/>
                        </a:spcBef>
                        <a:spcAft>
                          <a:spcPts val="0"/>
                        </a:spcAft>
                        <a:buNone/>
                      </a:pPr>
                      <a:r>
                        <a:rPr b="1" lang="en" sz="800"/>
                        <a:t>0.1053</a:t>
                      </a:r>
                      <a:endParaRPr b="1" sz="800"/>
                    </a:p>
                  </a:txBody>
                  <a:tcPr marT="63500" marB="63500" marR="63500" marL="63500">
                    <a:noFill/>
                  </a:tcPr>
                </a:tc>
              </a:tr>
              <a:tr h="249550">
                <a:tc vMerge="1"/>
                <a:tc>
                  <a:txBody>
                    <a:bodyPr/>
                    <a:lstStyle/>
                    <a:p>
                      <a:pPr indent="0" lvl="0" marL="0" rtl="0" algn="l">
                        <a:spcBef>
                          <a:spcPts val="0"/>
                        </a:spcBef>
                        <a:spcAft>
                          <a:spcPts val="0"/>
                        </a:spcAft>
                        <a:buNone/>
                      </a:pPr>
                      <a:r>
                        <a:rPr lang="en" sz="800"/>
                        <a:t>dow</a:t>
                      </a:r>
                      <a:endParaRPr sz="800"/>
                    </a:p>
                  </a:txBody>
                  <a:tcPr marT="63500" marB="63500" marR="63500" marL="63500">
                    <a:noFill/>
                  </a:tcPr>
                </a:tc>
                <a:tc>
                  <a:txBody>
                    <a:bodyPr/>
                    <a:lstStyle/>
                    <a:p>
                      <a:pPr indent="0" lvl="0" marL="0" rtl="0" algn="l">
                        <a:spcBef>
                          <a:spcPts val="0"/>
                        </a:spcBef>
                        <a:spcAft>
                          <a:spcPts val="0"/>
                        </a:spcAft>
                        <a:buNone/>
                      </a:pPr>
                      <a:r>
                        <a:rPr lang="en" sz="800"/>
                        <a:t>0.0216</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month</a:t>
                      </a:r>
                      <a:endParaRPr sz="800"/>
                    </a:p>
                  </a:txBody>
                  <a:tcPr marT="63500" marB="63500" marR="63500" marL="63500">
                    <a:noFill/>
                  </a:tcPr>
                </a:tc>
                <a:tc>
                  <a:txBody>
                    <a:bodyPr/>
                    <a:lstStyle/>
                    <a:p>
                      <a:pPr indent="0" lvl="0" marL="0" rtl="0" algn="l">
                        <a:spcBef>
                          <a:spcPts val="0"/>
                        </a:spcBef>
                        <a:spcAft>
                          <a:spcPts val="0"/>
                        </a:spcAft>
                        <a:buNone/>
                      </a:pPr>
                      <a:r>
                        <a:rPr lang="en" sz="800"/>
                        <a:t>0.0130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weekofyear</a:t>
                      </a:r>
                      <a:endParaRPr sz="800"/>
                    </a:p>
                  </a:txBody>
                  <a:tcPr marT="63500" marB="63500" marR="63500" marL="63500">
                    <a:noFill/>
                  </a:tcPr>
                </a:tc>
                <a:tc>
                  <a:txBody>
                    <a:bodyPr/>
                    <a:lstStyle/>
                    <a:p>
                      <a:pPr indent="0" lvl="0" marL="0" rtl="0" algn="l">
                        <a:spcBef>
                          <a:spcPts val="0"/>
                        </a:spcBef>
                        <a:spcAft>
                          <a:spcPts val="0"/>
                        </a:spcAft>
                        <a:buNone/>
                      </a:pPr>
                      <a:r>
                        <a:rPr lang="en" sz="800"/>
                        <a:t>0.0107</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is_holiday</a:t>
                      </a:r>
                      <a:endParaRPr sz="800"/>
                    </a:p>
                  </a:txBody>
                  <a:tcPr marT="63500" marB="63500" marR="63500" marL="63500">
                    <a:noFill/>
                  </a:tcPr>
                </a:tc>
                <a:tc>
                  <a:txBody>
                    <a:bodyPr/>
                    <a:lstStyle/>
                    <a:p>
                      <a:pPr indent="0" lvl="0" marL="0" rtl="0" algn="l">
                        <a:spcBef>
                          <a:spcPts val="0"/>
                        </a:spcBef>
                        <a:spcAft>
                          <a:spcPts val="0"/>
                        </a:spcAft>
                        <a:buNone/>
                      </a:pPr>
                      <a:r>
                        <a:rPr lang="en" sz="800"/>
                        <a:t>0.0024</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is_workday</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rowSpan="9">
                  <a:txBody>
                    <a:bodyPr/>
                    <a:lstStyle/>
                    <a:p>
                      <a:pPr indent="0" lvl="0" marL="0" rtl="0" algn="l">
                        <a:spcBef>
                          <a:spcPts val="0"/>
                        </a:spcBef>
                        <a:spcAft>
                          <a:spcPts val="0"/>
                        </a:spcAft>
                        <a:buNone/>
                      </a:pPr>
                      <a:r>
                        <a:rPr lang="en" sz="800"/>
                        <a:t>Encoder (historical)</a:t>
                      </a:r>
                      <a:endParaRPr sz="800"/>
                    </a:p>
                  </a:txBody>
                  <a:tcPr marT="63500" marB="63500" marR="63500" marL="63500">
                    <a:noFill/>
                  </a:tcPr>
                </a:tc>
                <a:tc>
                  <a:txBody>
                    <a:bodyPr/>
                    <a:lstStyle/>
                    <a:p>
                      <a:pPr indent="0" lvl="0" marL="0" rtl="0" algn="l">
                        <a:spcBef>
                          <a:spcPts val="0"/>
                        </a:spcBef>
                        <a:spcAft>
                          <a:spcPts val="0"/>
                        </a:spcAft>
                        <a:buNone/>
                      </a:pPr>
                      <a:r>
                        <a:rPr lang="en" sz="800"/>
                        <a:t>sales</a:t>
                      </a:r>
                      <a:endParaRPr sz="800"/>
                    </a:p>
                  </a:txBody>
                  <a:tcPr marT="63500" marB="63500" marR="63500" marL="63500">
                    <a:noFill/>
                  </a:tcPr>
                </a:tc>
                <a:tc>
                  <a:txBody>
                    <a:bodyPr/>
                    <a:lstStyle/>
                    <a:p>
                      <a:pPr indent="0" lvl="0" marL="0" rtl="0" algn="l">
                        <a:spcBef>
                          <a:spcPts val="0"/>
                        </a:spcBef>
                        <a:spcAft>
                          <a:spcPts val="0"/>
                        </a:spcAft>
                        <a:buNone/>
                      </a:pPr>
                      <a:r>
                        <a:rPr lang="en" sz="800"/>
                        <a:t>0.0280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transactions</a:t>
                      </a:r>
                      <a:endParaRPr sz="800"/>
                    </a:p>
                  </a:txBody>
                  <a:tcPr marT="63500" marB="63500" marR="63500" marL="63500">
                    <a:noFill/>
                  </a:tcPr>
                </a:tc>
                <a:tc>
                  <a:txBody>
                    <a:bodyPr/>
                    <a:lstStyle/>
                    <a:p>
                      <a:pPr indent="0" lvl="0" marL="0" rtl="0" algn="l">
                        <a:spcBef>
                          <a:spcPts val="0"/>
                        </a:spcBef>
                        <a:spcAft>
                          <a:spcPts val="0"/>
                        </a:spcAft>
                        <a:buNone/>
                      </a:pPr>
                      <a:r>
                        <a:rPr lang="en" sz="800"/>
                        <a:t>0.0020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onpromotion</a:t>
                      </a:r>
                      <a:endParaRPr sz="800"/>
                    </a:p>
                  </a:txBody>
                  <a:tcPr marT="63500" marB="63500" marR="63500" marL="63500">
                    <a:noFill/>
                  </a:tcPr>
                </a:tc>
                <a:tc>
                  <a:txBody>
                    <a:bodyPr/>
                    <a:lstStyle/>
                    <a:p>
                      <a:pPr indent="0" lvl="0" marL="0" rtl="0" algn="l">
                        <a:spcBef>
                          <a:spcPts val="0"/>
                        </a:spcBef>
                        <a:spcAft>
                          <a:spcPts val="0"/>
                        </a:spcAft>
                        <a:buNone/>
                      </a:pPr>
                      <a:r>
                        <a:rPr lang="en" sz="800"/>
                        <a:t>0.0018</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is_holiday</a:t>
                      </a:r>
                      <a:endParaRPr sz="800"/>
                    </a:p>
                  </a:txBody>
                  <a:tcPr marT="63500" marB="63500" marR="63500" marL="63500">
                    <a:noFill/>
                  </a:tcPr>
                </a:tc>
                <a:tc>
                  <a:txBody>
                    <a:bodyPr/>
                    <a:lstStyle/>
                    <a:p>
                      <a:pPr indent="0" lvl="0" marL="0" rtl="0" algn="l">
                        <a:spcBef>
                          <a:spcPts val="0"/>
                        </a:spcBef>
                        <a:spcAft>
                          <a:spcPts val="0"/>
                        </a:spcAft>
                        <a:buNone/>
                      </a:pPr>
                      <a:r>
                        <a:rPr lang="en" sz="800"/>
                        <a:t>0.0002</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dow</a:t>
                      </a:r>
                      <a:endParaRPr sz="800"/>
                    </a:p>
                  </a:txBody>
                  <a:tcPr marT="63500" marB="63500" marR="63500" marL="63500">
                    <a:noFill/>
                  </a:tcPr>
                </a:tc>
                <a:tc>
                  <a:txBody>
                    <a:bodyPr/>
                    <a:lstStyle/>
                    <a:p>
                      <a:pPr indent="0" lvl="0" marL="0" rtl="0" algn="l">
                        <a:spcBef>
                          <a:spcPts val="0"/>
                        </a:spcBef>
                        <a:spcAft>
                          <a:spcPts val="0"/>
                        </a:spcAft>
                        <a:buNone/>
                      </a:pPr>
                      <a:r>
                        <a:rPr lang="en" sz="800"/>
                        <a:t>0.0001</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is_workday</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weekofyear</a:t>
                      </a:r>
                      <a:endParaRPr sz="800"/>
                    </a:p>
                  </a:txBody>
                  <a:tcPr marT="63500" marB="63500" marR="63500" marL="63500">
                    <a:noFill/>
                  </a:tcPr>
                </a:tc>
                <a:tc>
                  <a:txBody>
                    <a:bodyPr/>
                    <a:lstStyle/>
                    <a:p>
                      <a:pPr indent="0" lvl="0" marL="0" rtl="0" algn="l">
                        <a:spcBef>
                          <a:spcPts val="0"/>
                        </a:spcBef>
                        <a:spcAft>
                          <a:spcPts val="0"/>
                        </a:spcAft>
                        <a:buNone/>
                      </a:pPr>
                      <a:r>
                        <a:rPr lang="en" sz="800"/>
                        <a:t>-0.0001</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month</a:t>
                      </a:r>
                      <a:endParaRPr sz="800"/>
                    </a:p>
                  </a:txBody>
                  <a:tcPr marT="63500" marB="63500" marR="63500" marL="63500">
                    <a:noFill/>
                  </a:tcPr>
                </a:tc>
                <a:tc>
                  <a:txBody>
                    <a:bodyPr/>
                    <a:lstStyle/>
                    <a:p>
                      <a:pPr indent="0" lvl="0" marL="0" rtl="0" algn="l">
                        <a:spcBef>
                          <a:spcPts val="0"/>
                        </a:spcBef>
                        <a:spcAft>
                          <a:spcPts val="0"/>
                        </a:spcAft>
                        <a:buNone/>
                      </a:pPr>
                      <a:r>
                        <a:rPr lang="en" sz="800"/>
                        <a:t>-0.0004</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dcoilwtico</a:t>
                      </a:r>
                      <a:endParaRPr sz="800"/>
                    </a:p>
                  </a:txBody>
                  <a:tcPr marT="63500" marB="63500" marR="63500" marL="63500">
                    <a:noFill/>
                  </a:tcPr>
                </a:tc>
                <a:tc>
                  <a:txBody>
                    <a:bodyPr/>
                    <a:lstStyle/>
                    <a:p>
                      <a:pPr indent="0" lvl="0" marL="0" rtl="0" algn="l">
                        <a:spcBef>
                          <a:spcPts val="0"/>
                        </a:spcBef>
                        <a:spcAft>
                          <a:spcPts val="0"/>
                        </a:spcAft>
                        <a:buNone/>
                      </a:pPr>
                      <a:r>
                        <a:rPr lang="en" sz="800"/>
                        <a:t>-0.0016</a:t>
                      </a:r>
                      <a:endParaRPr sz="800"/>
                    </a:p>
                  </a:txBody>
                  <a:tcPr marT="63500" marB="63500" marR="63500" marL="63500">
                    <a:noFill/>
                  </a:tcPr>
                </a:tc>
              </a:tr>
              <a:tr h="249550">
                <a:tc rowSpan="4">
                  <a:txBody>
                    <a:bodyPr/>
                    <a:lstStyle/>
                    <a:p>
                      <a:pPr indent="0" lvl="0" marL="0" rtl="0" algn="l">
                        <a:spcBef>
                          <a:spcPts val="0"/>
                        </a:spcBef>
                        <a:spcAft>
                          <a:spcPts val="0"/>
                        </a:spcAft>
                        <a:buNone/>
                      </a:pPr>
                      <a:r>
                        <a:rPr lang="en" sz="800"/>
                        <a:t>Static</a:t>
                      </a:r>
                      <a:endParaRPr sz="800"/>
                    </a:p>
                  </a:txBody>
                  <a:tcPr marT="63500" marB="63500" marR="63500" marL="63500">
                    <a:noFill/>
                  </a:tcPr>
                </a:tc>
                <a:tc>
                  <a:txBody>
                    <a:bodyPr/>
                    <a:lstStyle/>
                    <a:p>
                      <a:pPr indent="0" lvl="0" marL="0" rtl="0" algn="l">
                        <a:spcBef>
                          <a:spcPts val="0"/>
                        </a:spcBef>
                        <a:spcAft>
                          <a:spcPts val="0"/>
                        </a:spcAft>
                        <a:buNone/>
                      </a:pPr>
                      <a:r>
                        <a:rPr lang="en" sz="800"/>
                        <a:t>state</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cluster</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family</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store_nbr</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3b6e99eb217_0_10"/>
          <p:cNvSpPr txBox="1"/>
          <p:nvPr>
            <p:ph type="title"/>
          </p:nvPr>
        </p:nvSpPr>
        <p:spPr>
          <a:xfrm>
            <a:off x="141850" y="236400"/>
            <a:ext cx="4625400" cy="12114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Model-Intrinsic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Attention and Variable Selection Weights</a:t>
            </a:r>
            <a:endParaRPr/>
          </a:p>
        </p:txBody>
      </p:sp>
      <p:pic>
        <p:nvPicPr>
          <p:cNvPr id="481" name="Google Shape;481;g3b6e99eb217_0_10"/>
          <p:cNvPicPr preferRelativeResize="0"/>
          <p:nvPr/>
        </p:nvPicPr>
        <p:blipFill>
          <a:blip r:embed="rId3">
            <a:alphaModFix/>
          </a:blip>
          <a:stretch>
            <a:fillRect/>
          </a:stretch>
        </p:blipFill>
        <p:spPr>
          <a:xfrm>
            <a:off x="-57150" y="2020550"/>
            <a:ext cx="4824400" cy="2416450"/>
          </a:xfrm>
          <a:prstGeom prst="rect">
            <a:avLst/>
          </a:prstGeom>
          <a:noFill/>
          <a:ln>
            <a:noFill/>
          </a:ln>
        </p:spPr>
      </p:pic>
      <p:pic>
        <p:nvPicPr>
          <p:cNvPr id="482" name="Google Shape;482;g3b6e99eb217_0_10"/>
          <p:cNvPicPr preferRelativeResize="0"/>
          <p:nvPr/>
        </p:nvPicPr>
        <p:blipFill>
          <a:blip r:embed="rId4">
            <a:alphaModFix/>
          </a:blip>
          <a:stretch>
            <a:fillRect/>
          </a:stretch>
        </p:blipFill>
        <p:spPr>
          <a:xfrm>
            <a:off x="4855227" y="0"/>
            <a:ext cx="4288772"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3b6e99eb217_0_17"/>
          <p:cNvSpPr txBox="1"/>
          <p:nvPr>
            <p:ph idx="1" type="subTitle"/>
          </p:nvPr>
        </p:nvSpPr>
        <p:spPr>
          <a:xfrm>
            <a:off x="1840413" y="277825"/>
            <a:ext cx="4029900" cy="541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sz="2000"/>
              <a:t>Model Performance</a:t>
            </a:r>
            <a:endParaRPr sz="2400"/>
          </a:p>
          <a:p>
            <a:pPr indent="0" lvl="0" marL="0" rtl="0" algn="r">
              <a:spcBef>
                <a:spcPts val="0"/>
              </a:spcBef>
              <a:spcAft>
                <a:spcPts val="0"/>
              </a:spcAft>
              <a:buNone/>
            </a:pPr>
            <a:r>
              <a:t/>
            </a:r>
            <a:endParaRPr/>
          </a:p>
        </p:txBody>
      </p:sp>
      <p:pic>
        <p:nvPicPr>
          <p:cNvPr id="488" name="Google Shape;488;g3b6e99eb217_0_17"/>
          <p:cNvPicPr preferRelativeResize="0"/>
          <p:nvPr/>
        </p:nvPicPr>
        <p:blipFill>
          <a:blip r:embed="rId3">
            <a:alphaModFix/>
          </a:blip>
          <a:stretch>
            <a:fillRect/>
          </a:stretch>
        </p:blipFill>
        <p:spPr>
          <a:xfrm>
            <a:off x="1155025" y="1166950"/>
            <a:ext cx="5400675" cy="3238500"/>
          </a:xfrm>
          <a:prstGeom prst="rect">
            <a:avLst/>
          </a:prstGeom>
          <a:noFill/>
          <a:ln>
            <a:noFill/>
          </a:ln>
        </p:spPr>
      </p:pic>
      <p:graphicFrame>
        <p:nvGraphicFramePr>
          <p:cNvPr id="489" name="Google Shape;489;g3b6e99eb217_0_17"/>
          <p:cNvGraphicFramePr/>
          <p:nvPr/>
        </p:nvGraphicFramePr>
        <p:xfrm>
          <a:off x="7324425" y="111125"/>
          <a:ext cx="3000000" cy="3000000"/>
        </p:xfrm>
        <a:graphic>
          <a:graphicData uri="http://schemas.openxmlformats.org/drawingml/2006/table">
            <a:tbl>
              <a:tblPr>
                <a:noFill/>
                <a:tableStyleId>{5BE1A4B9-8C0C-4134-8FF1-7E02A98920A4}</a:tableStyleId>
              </a:tblPr>
              <a:tblGrid>
                <a:gridCol w="1460250"/>
              </a:tblGrid>
              <a:tr h="273250">
                <a:tc>
                  <a:txBody>
                    <a:bodyPr/>
                    <a:lstStyle/>
                    <a:p>
                      <a:pPr indent="0" lvl="0" marL="0" rtl="0" algn="l">
                        <a:lnSpc>
                          <a:spcPct val="115000"/>
                        </a:lnSpc>
                        <a:spcBef>
                          <a:spcPts val="0"/>
                        </a:spcBef>
                        <a:spcAft>
                          <a:spcPts val="0"/>
                        </a:spcAft>
                        <a:buNone/>
                      </a:pPr>
                      <a:r>
                        <a:rPr b="1" lang="en" sz="1000"/>
                        <a:t>Parameters</a:t>
                      </a:r>
                      <a:endParaRPr b="1" sz="1000"/>
                    </a:p>
                  </a:txBody>
                  <a:tcPr marT="63500" marB="63500" marR="63500" marL="63500">
                    <a:noFill/>
                  </a:tcPr>
                </a:tc>
              </a:tr>
              <a:tr h="1093025">
                <a:tc>
                  <a:txBody>
                    <a:bodyPr/>
                    <a:lstStyle/>
                    <a:p>
                      <a:pPr indent="0" lvl="0" marL="0" rtl="0" algn="l">
                        <a:lnSpc>
                          <a:spcPct val="115000"/>
                        </a:lnSpc>
                        <a:spcBef>
                          <a:spcPts val="0"/>
                        </a:spcBef>
                        <a:spcAft>
                          <a:spcPts val="0"/>
                        </a:spcAft>
                        <a:buNone/>
                      </a:pPr>
                      <a:r>
                        <a:rPr b="1" lang="en" sz="1000"/>
                        <a:t>--hidden-dim: 128</a:t>
                      </a:r>
                      <a:endParaRPr b="1" sz="1000"/>
                    </a:p>
                    <a:p>
                      <a:pPr indent="0" lvl="0" marL="0" rtl="0" algn="l">
                        <a:lnSpc>
                          <a:spcPct val="115000"/>
                        </a:lnSpc>
                        <a:spcBef>
                          <a:spcPts val="0"/>
                        </a:spcBef>
                        <a:spcAft>
                          <a:spcPts val="0"/>
                        </a:spcAft>
                        <a:buNone/>
                      </a:pPr>
                      <a:r>
                        <a:rPr b="1" lang="en" sz="1000"/>
                        <a:t>--d-model: 64 </a:t>
                      </a:r>
                      <a:endParaRPr b="1" sz="1000"/>
                    </a:p>
                    <a:p>
                      <a:pPr indent="0" lvl="0" marL="0" rtl="0" algn="l">
                        <a:lnSpc>
                          <a:spcPct val="115000"/>
                        </a:lnSpc>
                        <a:spcBef>
                          <a:spcPts val="0"/>
                        </a:spcBef>
                        <a:spcAft>
                          <a:spcPts val="0"/>
                        </a:spcAft>
                        <a:buNone/>
                      </a:pPr>
                      <a:r>
                        <a:rPr b="1" lang="en" sz="1000"/>
                        <a:t>--heads: 4</a:t>
                      </a:r>
                      <a:endParaRPr b="1" sz="1000"/>
                    </a:p>
                    <a:p>
                      <a:pPr indent="0" lvl="0" marL="0" rtl="0" algn="l">
                        <a:lnSpc>
                          <a:spcPct val="115000"/>
                        </a:lnSpc>
                        <a:spcBef>
                          <a:spcPts val="0"/>
                        </a:spcBef>
                        <a:spcAft>
                          <a:spcPts val="0"/>
                        </a:spcAft>
                        <a:buNone/>
                      </a:pPr>
                      <a:r>
                        <a:rPr b="1" lang="en" sz="1000"/>
                        <a:t>--lstm-hidden: 64    </a:t>
                      </a:r>
                      <a:endParaRPr b="1" sz="1000"/>
                    </a:p>
                    <a:p>
                      <a:pPr indent="0" lvl="0" marL="0" rtl="0" algn="l">
                        <a:lnSpc>
                          <a:spcPct val="115000"/>
                        </a:lnSpc>
                        <a:spcBef>
                          <a:spcPts val="0"/>
                        </a:spcBef>
                        <a:spcAft>
                          <a:spcPts val="0"/>
                        </a:spcAft>
                        <a:buNone/>
                      </a:pPr>
                      <a:r>
                        <a:rPr b="1" lang="en" sz="1000"/>
                        <a:t>--lstm-layers: 1    </a:t>
                      </a:r>
                      <a:endParaRPr b="1" sz="1000"/>
                    </a:p>
                    <a:p>
                      <a:pPr indent="0" lvl="0" marL="0" rtl="0" algn="l">
                        <a:lnSpc>
                          <a:spcPct val="115000"/>
                        </a:lnSpc>
                        <a:spcBef>
                          <a:spcPts val="0"/>
                        </a:spcBef>
                        <a:spcAft>
                          <a:spcPts val="0"/>
                        </a:spcAft>
                        <a:buNone/>
                      </a:pPr>
                      <a:r>
                        <a:rPr b="1" lang="en" sz="1000"/>
                        <a:t>--dropout: 0.1</a:t>
                      </a:r>
                      <a:endParaRPr b="1" sz="1000"/>
                    </a:p>
                  </a:txBody>
                  <a:tcPr marT="63500" marB="63500" marR="63500" marL="63500">
                    <a:solidFill>
                      <a:srgbClr val="CFE2F3"/>
                    </a:solidFill>
                  </a:tcPr>
                </a:tc>
              </a:tr>
              <a:tr h="1093025">
                <a:tc>
                  <a:txBody>
                    <a:bodyPr/>
                    <a:lstStyle/>
                    <a:p>
                      <a:pPr indent="0" lvl="0" marL="0" rtl="0" algn="l">
                        <a:lnSpc>
                          <a:spcPct val="115000"/>
                        </a:lnSpc>
                        <a:spcBef>
                          <a:spcPts val="0"/>
                        </a:spcBef>
                        <a:spcAft>
                          <a:spcPts val="0"/>
                        </a:spcAft>
                        <a:buNone/>
                      </a:pPr>
                      <a:r>
                        <a:rPr lang="en" sz="1000"/>
                        <a:t>--hidden-dim: 64</a:t>
                      </a:r>
                      <a:endParaRPr sz="1000"/>
                    </a:p>
                    <a:p>
                      <a:pPr indent="0" lvl="0" marL="0" rtl="0" algn="l">
                        <a:lnSpc>
                          <a:spcPct val="115000"/>
                        </a:lnSpc>
                        <a:spcBef>
                          <a:spcPts val="0"/>
                        </a:spcBef>
                        <a:spcAft>
                          <a:spcPts val="0"/>
                        </a:spcAft>
                        <a:buNone/>
                      </a:pPr>
                      <a:r>
                        <a:rPr lang="en" sz="1000"/>
                        <a:t>--d-model: 32</a:t>
                      </a:r>
                      <a:endParaRPr sz="1000"/>
                    </a:p>
                    <a:p>
                      <a:pPr indent="0" lvl="0" marL="0" rtl="0" algn="l">
                        <a:lnSpc>
                          <a:spcPct val="115000"/>
                        </a:lnSpc>
                        <a:spcBef>
                          <a:spcPts val="0"/>
                        </a:spcBef>
                        <a:spcAft>
                          <a:spcPts val="0"/>
                        </a:spcAft>
                        <a:buNone/>
                      </a:pPr>
                      <a:r>
                        <a:rPr lang="en" sz="1000"/>
                        <a:t>--heads: 2</a:t>
                      </a:r>
                      <a:endParaRPr sz="1000"/>
                    </a:p>
                    <a:p>
                      <a:pPr indent="0" lvl="0" marL="0" rtl="0" algn="l">
                        <a:lnSpc>
                          <a:spcPct val="115000"/>
                        </a:lnSpc>
                        <a:spcBef>
                          <a:spcPts val="0"/>
                        </a:spcBef>
                        <a:spcAft>
                          <a:spcPts val="0"/>
                        </a:spcAft>
                        <a:buNone/>
                      </a:pPr>
                      <a:r>
                        <a:rPr lang="en" sz="1000"/>
                        <a:t>--lstm-hidden: 32</a:t>
                      </a:r>
                      <a:endParaRPr sz="1000"/>
                    </a:p>
                    <a:p>
                      <a:pPr indent="0" lvl="0" marL="0" rtl="0" algn="l">
                        <a:lnSpc>
                          <a:spcPct val="115000"/>
                        </a:lnSpc>
                        <a:spcBef>
                          <a:spcPts val="0"/>
                        </a:spcBef>
                        <a:spcAft>
                          <a:spcPts val="0"/>
                        </a:spcAft>
                        <a:buNone/>
                      </a:pPr>
                      <a:r>
                        <a:rPr lang="en" sz="1000"/>
                        <a:t>--lstm-layers: 1</a:t>
                      </a:r>
                      <a:endParaRPr sz="1000"/>
                    </a:p>
                    <a:p>
                      <a:pPr indent="0" lvl="0" marL="0" rtl="0" algn="l">
                        <a:lnSpc>
                          <a:spcPct val="115000"/>
                        </a:lnSpc>
                        <a:spcBef>
                          <a:spcPts val="0"/>
                        </a:spcBef>
                        <a:spcAft>
                          <a:spcPts val="0"/>
                        </a:spcAft>
                        <a:buNone/>
                      </a:pPr>
                      <a:r>
                        <a:rPr lang="en" sz="1000"/>
                        <a:t>--dropout: 0.1</a:t>
                      </a:r>
                      <a:endParaRPr sz="1000"/>
                    </a:p>
                  </a:txBody>
                  <a:tcPr marT="63500" marB="63500" marR="63500" marL="63500">
                    <a:noFill/>
                  </a:tcPr>
                </a:tc>
              </a:tr>
              <a:tr h="1093025">
                <a:tc>
                  <a:txBody>
                    <a:bodyPr/>
                    <a:lstStyle/>
                    <a:p>
                      <a:pPr indent="0" lvl="0" marL="0" rtl="0" algn="l">
                        <a:lnSpc>
                          <a:spcPct val="115000"/>
                        </a:lnSpc>
                        <a:spcBef>
                          <a:spcPts val="0"/>
                        </a:spcBef>
                        <a:spcAft>
                          <a:spcPts val="0"/>
                        </a:spcAft>
                        <a:buNone/>
                      </a:pPr>
                      <a:r>
                        <a:rPr lang="en" sz="1000"/>
                        <a:t>--hidden-dim: 32</a:t>
                      </a:r>
                      <a:endParaRPr sz="1000"/>
                    </a:p>
                    <a:p>
                      <a:pPr indent="0" lvl="0" marL="0" rtl="0" algn="l">
                        <a:lnSpc>
                          <a:spcPct val="115000"/>
                        </a:lnSpc>
                        <a:spcBef>
                          <a:spcPts val="0"/>
                        </a:spcBef>
                        <a:spcAft>
                          <a:spcPts val="0"/>
                        </a:spcAft>
                        <a:buNone/>
                      </a:pPr>
                      <a:r>
                        <a:rPr lang="en" sz="1000"/>
                        <a:t>--d-model: 16</a:t>
                      </a:r>
                      <a:endParaRPr sz="1000"/>
                    </a:p>
                    <a:p>
                      <a:pPr indent="0" lvl="0" marL="0" rtl="0" algn="l">
                        <a:lnSpc>
                          <a:spcPct val="115000"/>
                        </a:lnSpc>
                        <a:spcBef>
                          <a:spcPts val="0"/>
                        </a:spcBef>
                        <a:spcAft>
                          <a:spcPts val="0"/>
                        </a:spcAft>
                        <a:buNone/>
                      </a:pPr>
                      <a:r>
                        <a:rPr lang="en" sz="1000"/>
                        <a:t>--heads: 2</a:t>
                      </a:r>
                      <a:endParaRPr sz="1000"/>
                    </a:p>
                    <a:p>
                      <a:pPr indent="0" lvl="0" marL="0" rtl="0" algn="l">
                        <a:lnSpc>
                          <a:spcPct val="115000"/>
                        </a:lnSpc>
                        <a:spcBef>
                          <a:spcPts val="0"/>
                        </a:spcBef>
                        <a:spcAft>
                          <a:spcPts val="0"/>
                        </a:spcAft>
                        <a:buNone/>
                      </a:pPr>
                      <a:r>
                        <a:rPr lang="en" sz="1000"/>
                        <a:t>--lstm-hidden: 16</a:t>
                      </a:r>
                      <a:endParaRPr sz="1000"/>
                    </a:p>
                    <a:p>
                      <a:pPr indent="0" lvl="0" marL="0" rtl="0" algn="l">
                        <a:lnSpc>
                          <a:spcPct val="115000"/>
                        </a:lnSpc>
                        <a:spcBef>
                          <a:spcPts val="0"/>
                        </a:spcBef>
                        <a:spcAft>
                          <a:spcPts val="0"/>
                        </a:spcAft>
                        <a:buNone/>
                      </a:pPr>
                      <a:r>
                        <a:rPr lang="en" sz="1000"/>
                        <a:t>--lstm-layers: 1</a:t>
                      </a:r>
                      <a:endParaRPr sz="1000"/>
                    </a:p>
                    <a:p>
                      <a:pPr indent="0" lvl="0" marL="0" rtl="0" algn="l">
                        <a:lnSpc>
                          <a:spcPct val="115000"/>
                        </a:lnSpc>
                        <a:spcBef>
                          <a:spcPts val="0"/>
                        </a:spcBef>
                        <a:spcAft>
                          <a:spcPts val="0"/>
                        </a:spcAft>
                        <a:buNone/>
                      </a:pPr>
                      <a:r>
                        <a:rPr lang="en" sz="1000"/>
                        <a:t>--dropout: 0.1</a:t>
                      </a:r>
                      <a:endParaRPr sz="1000"/>
                    </a:p>
                  </a:txBody>
                  <a:tcPr marT="63500" marB="63500" marR="63500" marL="63500">
                    <a:noFill/>
                  </a:tcPr>
                </a:tc>
              </a:tr>
              <a:tr h="1093025">
                <a:tc>
                  <a:txBody>
                    <a:bodyPr/>
                    <a:lstStyle/>
                    <a:p>
                      <a:pPr indent="0" lvl="0" marL="0" rtl="0" algn="l">
                        <a:lnSpc>
                          <a:spcPct val="115000"/>
                        </a:lnSpc>
                        <a:spcBef>
                          <a:spcPts val="0"/>
                        </a:spcBef>
                        <a:spcAft>
                          <a:spcPts val="0"/>
                        </a:spcAft>
                        <a:buNone/>
                      </a:pPr>
                      <a:r>
                        <a:rPr lang="en" sz="1000"/>
                        <a:t>--hidden-dim: 256</a:t>
                      </a:r>
                      <a:endParaRPr sz="1000"/>
                    </a:p>
                    <a:p>
                      <a:pPr indent="0" lvl="0" marL="0" rtl="0" algn="l">
                        <a:lnSpc>
                          <a:spcPct val="115000"/>
                        </a:lnSpc>
                        <a:spcBef>
                          <a:spcPts val="0"/>
                        </a:spcBef>
                        <a:spcAft>
                          <a:spcPts val="0"/>
                        </a:spcAft>
                        <a:buNone/>
                      </a:pPr>
                      <a:r>
                        <a:rPr lang="en" sz="1000"/>
                        <a:t>--d-model: 128</a:t>
                      </a:r>
                      <a:endParaRPr sz="1000"/>
                    </a:p>
                    <a:p>
                      <a:pPr indent="0" lvl="0" marL="0" rtl="0" algn="l">
                        <a:lnSpc>
                          <a:spcPct val="115000"/>
                        </a:lnSpc>
                        <a:spcBef>
                          <a:spcPts val="0"/>
                        </a:spcBef>
                        <a:spcAft>
                          <a:spcPts val="0"/>
                        </a:spcAft>
                        <a:buNone/>
                      </a:pPr>
                      <a:r>
                        <a:rPr lang="en" sz="1000"/>
                        <a:t>--heads: 8</a:t>
                      </a:r>
                      <a:endParaRPr sz="1000"/>
                    </a:p>
                    <a:p>
                      <a:pPr indent="0" lvl="0" marL="0" rtl="0" algn="l">
                        <a:lnSpc>
                          <a:spcPct val="115000"/>
                        </a:lnSpc>
                        <a:spcBef>
                          <a:spcPts val="0"/>
                        </a:spcBef>
                        <a:spcAft>
                          <a:spcPts val="0"/>
                        </a:spcAft>
                        <a:buNone/>
                      </a:pPr>
                      <a:r>
                        <a:rPr lang="en" sz="1000"/>
                        <a:t>--lstm-hidden: 128</a:t>
                      </a:r>
                      <a:endParaRPr sz="1000"/>
                    </a:p>
                    <a:p>
                      <a:pPr indent="0" lvl="0" marL="0" rtl="0" algn="l">
                        <a:lnSpc>
                          <a:spcPct val="115000"/>
                        </a:lnSpc>
                        <a:spcBef>
                          <a:spcPts val="0"/>
                        </a:spcBef>
                        <a:spcAft>
                          <a:spcPts val="0"/>
                        </a:spcAft>
                        <a:buNone/>
                      </a:pPr>
                      <a:r>
                        <a:rPr lang="en" sz="1000"/>
                        <a:t>--lstm-layers: 1</a:t>
                      </a:r>
                      <a:endParaRPr sz="1000"/>
                    </a:p>
                    <a:p>
                      <a:pPr indent="0" lvl="0" marL="0" rtl="0" algn="l">
                        <a:lnSpc>
                          <a:spcPct val="115000"/>
                        </a:lnSpc>
                        <a:spcBef>
                          <a:spcPts val="0"/>
                        </a:spcBef>
                        <a:spcAft>
                          <a:spcPts val="0"/>
                        </a:spcAft>
                        <a:buNone/>
                      </a:pPr>
                      <a:r>
                        <a:rPr lang="en" sz="1000"/>
                        <a:t>--dropout: 0.3</a:t>
                      </a:r>
                      <a:endParaRPr sz="1000"/>
                    </a:p>
                  </a:txBody>
                  <a:tcPr marT="63500" marB="63500" marR="63500" marL="63500">
                    <a:no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3ba506b3e84_0_49"/>
          <p:cNvSpPr/>
          <p:nvPr/>
        </p:nvSpPr>
        <p:spPr>
          <a:xfrm>
            <a:off x="8432850" y="152400"/>
            <a:ext cx="514500" cy="436500"/>
          </a:xfrm>
          <a:prstGeom prst="rect">
            <a:avLst/>
          </a:prstGeom>
          <a:solidFill>
            <a:schemeClr val="lt2"/>
          </a:solidFill>
          <a:ln cap="flat" cmpd="sng" w="7800">
            <a:solidFill>
              <a:schemeClr val="dk2"/>
            </a:solidFill>
            <a:prstDash val="solid"/>
            <a:round/>
            <a:headEnd len="sm" w="sm" type="none"/>
            <a:tailEnd len="sm" w="sm" type="none"/>
          </a:ln>
        </p:spPr>
        <p:txBody>
          <a:bodyPr anchorCtr="0" anchor="ctr" bIns="74825" lIns="74825" spcFirstLastPara="1" rIns="74825" wrap="square" tIns="74825">
            <a:noAutofit/>
          </a:bodyPr>
          <a:lstStyle/>
          <a:p>
            <a:pPr indent="0" lvl="0" marL="0" rtl="0" algn="ctr">
              <a:spcBef>
                <a:spcPts val="0"/>
              </a:spcBef>
              <a:spcAft>
                <a:spcPts val="0"/>
              </a:spcAft>
              <a:buNone/>
            </a:pPr>
            <a:r>
              <a:t/>
            </a:r>
            <a:endParaRPr sz="1145">
              <a:latin typeface="Arimo"/>
              <a:ea typeface="Arimo"/>
              <a:cs typeface="Arimo"/>
              <a:sym typeface="Arimo"/>
            </a:endParaRPr>
          </a:p>
        </p:txBody>
      </p:sp>
      <p:sp>
        <p:nvSpPr>
          <p:cNvPr id="495" name="Google Shape;495;g3ba506b3e84_0_49"/>
          <p:cNvSpPr txBox="1"/>
          <p:nvPr>
            <p:ph type="title"/>
          </p:nvPr>
        </p:nvSpPr>
        <p:spPr>
          <a:xfrm>
            <a:off x="5095875" y="1990650"/>
            <a:ext cx="3676500" cy="1162200"/>
          </a:xfrm>
          <a:prstGeom prst="rect">
            <a:avLst/>
          </a:prstGeom>
        </p:spPr>
        <p:txBody>
          <a:bodyPr anchorCtr="0" anchor="b" bIns="0" lIns="0" spcFirstLastPara="1" rIns="0" wrap="square" tIns="91425">
            <a:noAutofit/>
          </a:bodyPr>
          <a:lstStyle/>
          <a:p>
            <a:pPr indent="0" lvl="0" marL="0" rtl="0" algn="l">
              <a:lnSpc>
                <a:spcPct val="150000"/>
              </a:lnSpc>
              <a:spcBef>
                <a:spcPts val="0"/>
              </a:spcBef>
              <a:spcAft>
                <a:spcPts val="0"/>
              </a:spcAft>
              <a:buNone/>
            </a:pPr>
            <a:r>
              <a:rPr lang="en" sz="2400">
                <a:solidFill>
                  <a:srgbClr val="595959"/>
                </a:solidFill>
              </a:rPr>
              <a:t>Spatio-Temporal Graph Neural Network (</a:t>
            </a:r>
            <a:r>
              <a:rPr lang="en"/>
              <a:t>STGNN</a:t>
            </a:r>
            <a:r>
              <a:rPr lang="en" sz="2400">
                <a:solidFill>
                  <a:srgbClr val="595959"/>
                </a:solidFill>
              </a:rPr>
              <a:t>)</a:t>
            </a:r>
            <a:endParaRPr sz="2400"/>
          </a:p>
        </p:txBody>
      </p:sp>
      <p:sp>
        <p:nvSpPr>
          <p:cNvPr id="496" name="Google Shape;496;g3ba506b3e84_0_49"/>
          <p:cNvSpPr txBox="1"/>
          <p:nvPr>
            <p:ph type="title"/>
          </p:nvPr>
        </p:nvSpPr>
        <p:spPr>
          <a:xfrm>
            <a:off x="8468079" y="188120"/>
            <a:ext cx="444000" cy="357300"/>
          </a:xfrm>
          <a:prstGeom prst="rect">
            <a:avLst/>
          </a:prstGeom>
          <a:solidFill>
            <a:schemeClr val="accent6"/>
          </a:solidFill>
          <a:ln>
            <a:noFill/>
          </a:ln>
        </p:spPr>
        <p:txBody>
          <a:bodyPr anchorCtr="0" anchor="t" bIns="74825" lIns="74825" spcFirstLastPara="1" rIns="74825" wrap="square" tIns="74825">
            <a:noAutofit/>
          </a:bodyPr>
          <a:lstStyle/>
          <a:p>
            <a:pPr indent="0" lvl="0" marL="0" rtl="0" algn="ctr">
              <a:lnSpc>
                <a:spcPct val="150000"/>
              </a:lnSpc>
              <a:spcBef>
                <a:spcPts val="0"/>
              </a:spcBef>
              <a:spcAft>
                <a:spcPts val="0"/>
              </a:spcAft>
              <a:buNone/>
            </a:pPr>
            <a:r>
              <a:rPr lang="en" sz="1473">
                <a:solidFill>
                  <a:srgbClr val="595959"/>
                </a:solidFill>
              </a:rPr>
              <a:t>2</a:t>
            </a:r>
            <a:endParaRPr sz="1473"/>
          </a:p>
        </p:txBody>
      </p:sp>
      <p:pic>
        <p:nvPicPr>
          <p:cNvPr id="497" name="Google Shape;497;g3ba506b3e84_0_49"/>
          <p:cNvPicPr preferRelativeResize="0"/>
          <p:nvPr/>
        </p:nvPicPr>
        <p:blipFill rotWithShape="1">
          <a:blip r:embed="rId3">
            <a:alphaModFix/>
          </a:blip>
          <a:srcRect b="0" l="0" r="0" t="0"/>
          <a:stretch/>
        </p:blipFill>
        <p:spPr>
          <a:xfrm>
            <a:off x="277825" y="1572425"/>
            <a:ext cx="4240174" cy="1998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g3b6e99eb217_0_58"/>
          <p:cNvPicPr preferRelativeResize="0"/>
          <p:nvPr/>
        </p:nvPicPr>
        <p:blipFill>
          <a:blip r:embed="rId3">
            <a:alphaModFix/>
          </a:blip>
          <a:stretch>
            <a:fillRect/>
          </a:stretch>
        </p:blipFill>
        <p:spPr>
          <a:xfrm>
            <a:off x="277825" y="667225"/>
            <a:ext cx="5400675" cy="2162175"/>
          </a:xfrm>
          <a:prstGeom prst="rect">
            <a:avLst/>
          </a:prstGeom>
          <a:noFill/>
          <a:ln>
            <a:noFill/>
          </a:ln>
        </p:spPr>
      </p:pic>
      <p:pic>
        <p:nvPicPr>
          <p:cNvPr id="503" name="Google Shape;503;g3b6e99eb217_0_58"/>
          <p:cNvPicPr preferRelativeResize="0"/>
          <p:nvPr/>
        </p:nvPicPr>
        <p:blipFill>
          <a:blip r:embed="rId4">
            <a:alphaModFix/>
          </a:blip>
          <a:stretch>
            <a:fillRect/>
          </a:stretch>
        </p:blipFill>
        <p:spPr>
          <a:xfrm>
            <a:off x="277825" y="2916525"/>
            <a:ext cx="5400675" cy="2162175"/>
          </a:xfrm>
          <a:prstGeom prst="rect">
            <a:avLst/>
          </a:prstGeom>
          <a:noFill/>
          <a:ln>
            <a:noFill/>
          </a:ln>
        </p:spPr>
      </p:pic>
      <p:pic>
        <p:nvPicPr>
          <p:cNvPr id="504" name="Google Shape;504;g3b6e99eb217_0_58"/>
          <p:cNvPicPr preferRelativeResize="0"/>
          <p:nvPr/>
        </p:nvPicPr>
        <p:blipFill>
          <a:blip r:embed="rId5">
            <a:alphaModFix/>
          </a:blip>
          <a:stretch>
            <a:fillRect/>
          </a:stretch>
        </p:blipFill>
        <p:spPr>
          <a:xfrm>
            <a:off x="6074991" y="0"/>
            <a:ext cx="3069007" cy="5143501"/>
          </a:xfrm>
          <a:prstGeom prst="rect">
            <a:avLst/>
          </a:prstGeom>
          <a:noFill/>
          <a:ln>
            <a:noFill/>
          </a:ln>
        </p:spPr>
      </p:pic>
      <p:sp>
        <p:nvSpPr>
          <p:cNvPr id="505" name="Google Shape;505;g3b6e99eb217_0_58"/>
          <p:cNvSpPr txBox="1"/>
          <p:nvPr>
            <p:ph type="title"/>
          </p:nvPr>
        </p:nvSpPr>
        <p:spPr>
          <a:xfrm>
            <a:off x="397363" y="75425"/>
            <a:ext cx="4743600" cy="4761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Spatio-Temporal Graph Neural Network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
          <p:cNvSpPr txBox="1"/>
          <p:nvPr>
            <p:ph type="title"/>
          </p:nvPr>
        </p:nvSpPr>
        <p:spPr>
          <a:xfrm>
            <a:off x="833500" y="1192800"/>
            <a:ext cx="7591200" cy="3236400"/>
          </a:xfrm>
          <a:prstGeom prst="rect">
            <a:avLst/>
          </a:prstGeom>
          <a:noFill/>
          <a:ln>
            <a:noFill/>
          </a:ln>
        </p:spPr>
        <p:txBody>
          <a:bodyPr anchorCtr="0" anchor="t" bIns="0" lIns="0" spcFirstLastPara="1" rIns="0" wrap="square" tIns="0">
            <a:noAutofit/>
          </a:bodyPr>
          <a:lstStyle/>
          <a:p>
            <a:pPr indent="-342900" lvl="0" marL="457200" rtl="0" algn="l">
              <a:lnSpc>
                <a:spcPct val="150000"/>
              </a:lnSpc>
              <a:spcBef>
                <a:spcPts val="0"/>
              </a:spcBef>
              <a:spcAft>
                <a:spcPts val="0"/>
              </a:spcAft>
              <a:buClr>
                <a:srgbClr val="595959"/>
              </a:buClr>
              <a:buSzPts val="1800"/>
              <a:buFont typeface="Arimo"/>
              <a:buAutoNum type="arabicPeriod"/>
            </a:pPr>
            <a:r>
              <a:rPr lang="en" sz="1800">
                <a:solidFill>
                  <a:srgbClr val="595959"/>
                </a:solidFill>
              </a:rPr>
              <a:t>Introduction</a:t>
            </a:r>
            <a:endParaRPr sz="1800">
              <a:solidFill>
                <a:srgbClr val="595959"/>
              </a:solidFill>
            </a:endParaRPr>
          </a:p>
          <a:p>
            <a:pPr indent="-342900" lvl="0" marL="457200" rtl="0" algn="l">
              <a:lnSpc>
                <a:spcPct val="150000"/>
              </a:lnSpc>
              <a:spcBef>
                <a:spcPts val="0"/>
              </a:spcBef>
              <a:spcAft>
                <a:spcPts val="0"/>
              </a:spcAft>
              <a:buClr>
                <a:srgbClr val="595959"/>
              </a:buClr>
              <a:buSzPts val="1800"/>
              <a:buFont typeface="Arimo"/>
              <a:buAutoNum type="arabicPeriod"/>
            </a:pPr>
            <a:r>
              <a:rPr lang="en" sz="1800">
                <a:solidFill>
                  <a:srgbClr val="595959"/>
                </a:solidFill>
              </a:rPr>
              <a:t>Research Questions and Research Objectives</a:t>
            </a:r>
            <a:endParaRPr sz="1800">
              <a:solidFill>
                <a:srgbClr val="595959"/>
              </a:solidFill>
            </a:endParaRPr>
          </a:p>
          <a:p>
            <a:pPr indent="-342900" lvl="0" marL="457200" rtl="0" algn="l">
              <a:lnSpc>
                <a:spcPct val="150000"/>
              </a:lnSpc>
              <a:spcBef>
                <a:spcPts val="0"/>
              </a:spcBef>
              <a:spcAft>
                <a:spcPts val="0"/>
              </a:spcAft>
              <a:buClr>
                <a:srgbClr val="595959"/>
              </a:buClr>
              <a:buSzPts val="1800"/>
              <a:buFont typeface="Arimo"/>
              <a:buAutoNum type="arabicPeriod"/>
            </a:pPr>
            <a:r>
              <a:rPr lang="en" sz="1800">
                <a:solidFill>
                  <a:srgbClr val="595959"/>
                </a:solidFill>
              </a:rPr>
              <a:t>Temporal Fusion Transformer</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Spatio-Temporal Graph Neural Network</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Hybrid GNN-TFT</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Summary</a:t>
            </a:r>
            <a:endParaRPr sz="1800">
              <a:solidFill>
                <a:srgbClr val="595959"/>
              </a:solidFill>
            </a:endParaRPr>
          </a:p>
          <a:p>
            <a:pPr indent="0" lvl="0" marL="0" rtl="0" algn="l">
              <a:lnSpc>
                <a:spcPct val="150000"/>
              </a:lnSpc>
              <a:spcBef>
                <a:spcPts val="1200"/>
              </a:spcBef>
              <a:spcAft>
                <a:spcPts val="0"/>
              </a:spcAft>
              <a:buSzPts val="800"/>
              <a:buNone/>
            </a:pPr>
            <a:r>
              <a:t/>
            </a:r>
            <a:endParaRPr sz="800"/>
          </a:p>
        </p:txBody>
      </p:sp>
      <p:sp>
        <p:nvSpPr>
          <p:cNvPr id="359" name="Google Shape;359;p2"/>
          <p:cNvSpPr txBox="1"/>
          <p:nvPr/>
        </p:nvSpPr>
        <p:spPr>
          <a:xfrm>
            <a:off x="992050" y="346175"/>
            <a:ext cx="6684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595959"/>
                </a:solidFill>
                <a:latin typeface="Arimo"/>
                <a:ea typeface="Arimo"/>
                <a:cs typeface="Arimo"/>
                <a:sym typeface="Arimo"/>
              </a:rPr>
              <a:t>Content of the Presentation</a:t>
            </a:r>
            <a:endParaRPr b="0" i="0" sz="1600" u="none" cap="none" strike="noStrike">
              <a:solidFill>
                <a:srgbClr val="595959"/>
              </a:solidFill>
              <a:latin typeface="Arimo"/>
              <a:ea typeface="Arimo"/>
              <a:cs typeface="Arimo"/>
              <a:sym typeface="Arim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g3b6e99eb217_0_114"/>
          <p:cNvPicPr preferRelativeResize="0"/>
          <p:nvPr/>
        </p:nvPicPr>
        <p:blipFill>
          <a:blip r:embed="rId3">
            <a:alphaModFix/>
          </a:blip>
          <a:stretch>
            <a:fillRect/>
          </a:stretch>
        </p:blipFill>
        <p:spPr>
          <a:xfrm>
            <a:off x="163487" y="1533525"/>
            <a:ext cx="3670175" cy="3048000"/>
          </a:xfrm>
          <a:prstGeom prst="rect">
            <a:avLst/>
          </a:prstGeom>
          <a:noFill/>
          <a:ln>
            <a:noFill/>
          </a:ln>
        </p:spPr>
      </p:pic>
      <p:sp>
        <p:nvSpPr>
          <p:cNvPr id="511" name="Google Shape;511;g3b6e99eb217_0_114"/>
          <p:cNvSpPr txBox="1"/>
          <p:nvPr/>
        </p:nvSpPr>
        <p:spPr>
          <a:xfrm>
            <a:off x="498575" y="4581525"/>
            <a:ext cx="3000000" cy="34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Figure 6.2.3.1 Store Graph illustration</a:t>
            </a:r>
            <a:endParaRPr sz="1100"/>
          </a:p>
          <a:p>
            <a:pPr indent="0" lvl="0" marL="0" rtl="0" algn="l">
              <a:lnSpc>
                <a:spcPct val="115000"/>
              </a:lnSpc>
              <a:spcBef>
                <a:spcPts val="0"/>
              </a:spcBef>
              <a:spcAft>
                <a:spcPts val="0"/>
              </a:spcAft>
              <a:buNone/>
            </a:pPr>
            <a:r>
              <a:t/>
            </a:r>
            <a:endParaRPr sz="1100"/>
          </a:p>
        </p:txBody>
      </p:sp>
      <p:sp>
        <p:nvSpPr>
          <p:cNvPr id="512" name="Google Shape;512;g3b6e99eb217_0_114"/>
          <p:cNvSpPr txBox="1"/>
          <p:nvPr/>
        </p:nvSpPr>
        <p:spPr>
          <a:xfrm>
            <a:off x="5177363" y="4594825"/>
            <a:ext cx="37677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000"/>
              </a:spcAft>
              <a:buNone/>
            </a:pPr>
            <a:r>
              <a:rPr lang="en" sz="1200">
                <a:solidFill>
                  <a:schemeClr val="lt1"/>
                </a:solidFill>
              </a:rPr>
              <a:t>	Figure 6.2.4.1 Product-Family Graph</a:t>
            </a:r>
            <a:endParaRPr/>
          </a:p>
        </p:txBody>
      </p:sp>
      <p:pic>
        <p:nvPicPr>
          <p:cNvPr id="513" name="Google Shape;513;g3b6e99eb217_0_114"/>
          <p:cNvPicPr preferRelativeResize="0"/>
          <p:nvPr/>
        </p:nvPicPr>
        <p:blipFill>
          <a:blip r:embed="rId4">
            <a:alphaModFix/>
          </a:blip>
          <a:stretch>
            <a:fillRect/>
          </a:stretch>
        </p:blipFill>
        <p:spPr>
          <a:xfrm>
            <a:off x="5313375" y="1362077"/>
            <a:ext cx="3495674" cy="3155325"/>
          </a:xfrm>
          <a:prstGeom prst="rect">
            <a:avLst/>
          </a:prstGeom>
          <a:noFill/>
          <a:ln>
            <a:noFill/>
          </a:ln>
        </p:spPr>
      </p:pic>
      <p:sp>
        <p:nvSpPr>
          <p:cNvPr id="514" name="Google Shape;514;g3b6e99eb217_0_114"/>
          <p:cNvSpPr txBox="1"/>
          <p:nvPr>
            <p:ph type="title"/>
          </p:nvPr>
        </p:nvSpPr>
        <p:spPr>
          <a:xfrm>
            <a:off x="498575" y="334975"/>
            <a:ext cx="2104800" cy="4761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2400"/>
              <a:t>STGNN Data</a:t>
            </a:r>
            <a:endParaRPr sz="2400"/>
          </a:p>
        </p:txBody>
      </p:sp>
      <p:sp>
        <p:nvSpPr>
          <p:cNvPr id="515" name="Google Shape;515;g3b6e99eb217_0_114"/>
          <p:cNvSpPr txBox="1"/>
          <p:nvPr/>
        </p:nvSpPr>
        <p:spPr>
          <a:xfrm>
            <a:off x="4807025" y="100225"/>
            <a:ext cx="419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a:t>
            </a:r>
            <a:r>
              <a:rPr lang="en"/>
              <a:t>   -  Dates</a:t>
            </a:r>
            <a:endParaRPr/>
          </a:p>
          <a:p>
            <a:pPr indent="0" lvl="0" marL="0" rtl="0" algn="l">
              <a:spcBef>
                <a:spcPts val="0"/>
              </a:spcBef>
              <a:spcAft>
                <a:spcPts val="0"/>
              </a:spcAft>
              <a:buNone/>
            </a:pPr>
            <a:r>
              <a:rPr b="1" lang="en"/>
              <a:t>N</a:t>
            </a:r>
            <a:r>
              <a:rPr lang="en"/>
              <a:t>   -  Nodes (distinct pairs of store and family)</a:t>
            </a:r>
            <a:endParaRPr/>
          </a:p>
          <a:p>
            <a:pPr indent="0" lvl="0" marL="0" rtl="0" algn="l">
              <a:spcBef>
                <a:spcPts val="0"/>
              </a:spcBef>
              <a:spcAft>
                <a:spcPts val="0"/>
              </a:spcAft>
              <a:buNone/>
            </a:pPr>
            <a:r>
              <a:rPr b="1" lang="en"/>
              <a:t>F</a:t>
            </a:r>
            <a:r>
              <a:rPr lang="en"/>
              <a:t>   -  Feature columns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3b6e99eb217_0_65"/>
          <p:cNvSpPr txBox="1"/>
          <p:nvPr/>
        </p:nvSpPr>
        <p:spPr>
          <a:xfrm>
            <a:off x="387925"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Store Graph</a:t>
            </a:r>
            <a:endParaRPr sz="2000"/>
          </a:p>
        </p:txBody>
      </p:sp>
      <p:sp>
        <p:nvSpPr>
          <p:cNvPr id="521" name="Google Shape;521;g3b6e99eb217_0_65"/>
          <p:cNvSpPr txBox="1"/>
          <p:nvPr/>
        </p:nvSpPr>
        <p:spPr>
          <a:xfrm>
            <a:off x="277825" y="409125"/>
            <a:ext cx="3900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+0.5</a:t>
            </a:r>
            <a:r>
              <a:rPr lang="en"/>
              <a:t>: if both stores belong to the same cluster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+0.3</a:t>
            </a:r>
            <a:r>
              <a:rPr lang="en"/>
              <a:t>: if both stores are in the same state</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+corr(transactions_a, transactions_b)</a:t>
            </a:r>
            <a:r>
              <a:rPr lang="en"/>
              <a:t>: Pearson correlation of the transaction time series</a:t>
            </a:r>
            <a:endParaRPr/>
          </a:p>
        </p:txBody>
      </p:sp>
      <p:pic>
        <p:nvPicPr>
          <p:cNvPr id="522" name="Google Shape;522;g3b6e99eb217_0_65"/>
          <p:cNvPicPr preferRelativeResize="0"/>
          <p:nvPr/>
        </p:nvPicPr>
        <p:blipFill>
          <a:blip r:embed="rId3">
            <a:alphaModFix/>
          </a:blip>
          <a:stretch>
            <a:fillRect/>
          </a:stretch>
        </p:blipFill>
        <p:spPr>
          <a:xfrm>
            <a:off x="153125" y="2264550"/>
            <a:ext cx="3333750" cy="2771775"/>
          </a:xfrm>
          <a:prstGeom prst="rect">
            <a:avLst/>
          </a:prstGeom>
          <a:noFill/>
          <a:ln>
            <a:noFill/>
          </a:ln>
        </p:spPr>
      </p:pic>
      <p:sp>
        <p:nvSpPr>
          <p:cNvPr id="523" name="Google Shape;523;g3b6e99eb217_0_65"/>
          <p:cNvSpPr txBox="1"/>
          <p:nvPr/>
        </p:nvSpPr>
        <p:spPr>
          <a:xfrm>
            <a:off x="5251675"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Family Graph</a:t>
            </a:r>
            <a:endParaRPr sz="2000"/>
          </a:p>
        </p:txBody>
      </p:sp>
      <p:sp>
        <p:nvSpPr>
          <p:cNvPr id="524" name="Google Shape;524;g3b6e99eb217_0_65"/>
          <p:cNvSpPr txBox="1"/>
          <p:nvPr/>
        </p:nvSpPr>
        <p:spPr>
          <a:xfrm>
            <a:off x="4930775" y="431100"/>
            <a:ext cx="3935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Pearson correlation coefficient is computed over a 60-day sales window for products (i) and (j)</a:t>
            </a:r>
            <a:endParaRPr/>
          </a:p>
          <a:p>
            <a:pPr indent="-317500" lvl="0" marL="457200" rtl="0" algn="l">
              <a:spcBef>
                <a:spcPts val="0"/>
              </a:spcBef>
              <a:spcAft>
                <a:spcPts val="0"/>
              </a:spcAft>
              <a:buSzPts val="1400"/>
              <a:buAutoNum type="arabicPeriod"/>
            </a:pPr>
            <a:r>
              <a:rPr lang="en"/>
              <a:t>If the correlation coefficient exceeds 0.3, an undirected edge is established between product (i) and (j), with the correlation value assigned as the weight</a:t>
            </a:r>
            <a:endParaRPr/>
          </a:p>
        </p:txBody>
      </p:sp>
      <p:pic>
        <p:nvPicPr>
          <p:cNvPr id="525" name="Google Shape;525;g3b6e99eb217_0_65"/>
          <p:cNvPicPr preferRelativeResize="0"/>
          <p:nvPr/>
        </p:nvPicPr>
        <p:blipFill>
          <a:blip r:embed="rId4">
            <a:alphaModFix/>
          </a:blip>
          <a:stretch>
            <a:fillRect/>
          </a:stretch>
        </p:blipFill>
        <p:spPr>
          <a:xfrm>
            <a:off x="6103950" y="2324000"/>
            <a:ext cx="3000000" cy="2712332"/>
          </a:xfrm>
          <a:prstGeom prst="rect">
            <a:avLst/>
          </a:prstGeom>
          <a:noFill/>
          <a:ln>
            <a:noFill/>
          </a:ln>
        </p:spPr>
      </p:pic>
      <p:pic>
        <p:nvPicPr>
          <p:cNvPr id="526" name="Google Shape;526;g3b6e99eb217_0_65" title="Screenshot 2026-01-14 at 00.56.15.png"/>
          <p:cNvPicPr preferRelativeResize="0"/>
          <p:nvPr/>
        </p:nvPicPr>
        <p:blipFill>
          <a:blip r:embed="rId5">
            <a:alphaModFix/>
          </a:blip>
          <a:stretch>
            <a:fillRect/>
          </a:stretch>
        </p:blipFill>
        <p:spPr>
          <a:xfrm>
            <a:off x="3610238" y="3156950"/>
            <a:ext cx="2370350" cy="539525"/>
          </a:xfrm>
          <a:prstGeom prst="rect">
            <a:avLst/>
          </a:prstGeom>
          <a:noFill/>
          <a:ln>
            <a:noFill/>
          </a:ln>
        </p:spPr>
      </p:pic>
      <p:sp>
        <p:nvSpPr>
          <p:cNvPr id="527" name="Google Shape;527;g3b6e99eb217_0_65"/>
          <p:cNvSpPr txBox="1"/>
          <p:nvPr/>
        </p:nvSpPr>
        <p:spPr>
          <a:xfrm>
            <a:off x="3610250" y="2753900"/>
            <a:ext cx="237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Kronecker-Sum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3ba506b3e84_0_59"/>
          <p:cNvSpPr txBox="1"/>
          <p:nvPr>
            <p:ph type="title"/>
          </p:nvPr>
        </p:nvSpPr>
        <p:spPr>
          <a:xfrm>
            <a:off x="5343525" y="1726800"/>
            <a:ext cx="3314700" cy="11499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b="1" lang="en" sz="4800"/>
              <a:t>XAI</a:t>
            </a:r>
            <a:endParaRPr b="1" sz="4800"/>
          </a:p>
        </p:txBody>
      </p:sp>
      <p:pic>
        <p:nvPicPr>
          <p:cNvPr id="533" name="Google Shape;533;g3ba506b3e84_0_59"/>
          <p:cNvPicPr preferRelativeResize="0"/>
          <p:nvPr/>
        </p:nvPicPr>
        <p:blipFill>
          <a:blip r:embed="rId3">
            <a:alphaModFix/>
          </a:blip>
          <a:stretch>
            <a:fillRect/>
          </a:stretch>
        </p:blipFill>
        <p:spPr>
          <a:xfrm>
            <a:off x="1162050" y="994275"/>
            <a:ext cx="2824500" cy="282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3b6e99eb217_0_72"/>
          <p:cNvSpPr txBox="1"/>
          <p:nvPr/>
        </p:nvSpPr>
        <p:spPr>
          <a:xfrm>
            <a:off x="2509950" y="70075"/>
            <a:ext cx="4124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Feature-Level XAI: </a:t>
            </a:r>
            <a:r>
              <a:rPr b="1" lang="en" sz="1500"/>
              <a:t>SHAP</a:t>
            </a:r>
            <a:r>
              <a:rPr lang="en" sz="1500"/>
              <a:t> DeepExplainer</a:t>
            </a:r>
            <a:endParaRPr sz="1500"/>
          </a:p>
        </p:txBody>
      </p:sp>
      <p:pic>
        <p:nvPicPr>
          <p:cNvPr id="539" name="Google Shape;539;g3b6e99eb217_0_72"/>
          <p:cNvPicPr preferRelativeResize="0"/>
          <p:nvPr/>
        </p:nvPicPr>
        <p:blipFill>
          <a:blip r:embed="rId3">
            <a:alphaModFix/>
          </a:blip>
          <a:stretch>
            <a:fillRect/>
          </a:stretch>
        </p:blipFill>
        <p:spPr>
          <a:xfrm>
            <a:off x="184875" y="576325"/>
            <a:ext cx="3330700" cy="1997250"/>
          </a:xfrm>
          <a:prstGeom prst="rect">
            <a:avLst/>
          </a:prstGeom>
          <a:noFill/>
          <a:ln>
            <a:noFill/>
          </a:ln>
        </p:spPr>
      </p:pic>
      <p:pic>
        <p:nvPicPr>
          <p:cNvPr id="540" name="Google Shape;540;g3b6e99eb217_0_72"/>
          <p:cNvPicPr preferRelativeResize="0"/>
          <p:nvPr/>
        </p:nvPicPr>
        <p:blipFill>
          <a:blip r:embed="rId4">
            <a:alphaModFix/>
          </a:blip>
          <a:stretch>
            <a:fillRect/>
          </a:stretch>
        </p:blipFill>
        <p:spPr>
          <a:xfrm>
            <a:off x="46500" y="2664350"/>
            <a:ext cx="3607450" cy="2296800"/>
          </a:xfrm>
          <a:prstGeom prst="rect">
            <a:avLst/>
          </a:prstGeom>
          <a:noFill/>
          <a:ln>
            <a:noFill/>
          </a:ln>
        </p:spPr>
      </p:pic>
      <p:graphicFrame>
        <p:nvGraphicFramePr>
          <p:cNvPr id="541" name="Google Shape;541;g3b6e99eb217_0_72"/>
          <p:cNvGraphicFramePr/>
          <p:nvPr/>
        </p:nvGraphicFramePr>
        <p:xfrm>
          <a:off x="4901650" y="799550"/>
          <a:ext cx="3000000" cy="3000000"/>
        </p:xfrm>
        <a:graphic>
          <a:graphicData uri="http://schemas.openxmlformats.org/drawingml/2006/table">
            <a:tbl>
              <a:tblPr>
                <a:noFill/>
                <a:tableStyleId>{5BE1A4B9-8C0C-4134-8FF1-7E02A98920A4}</a:tableStyleId>
              </a:tblPr>
              <a:tblGrid>
                <a:gridCol w="1639975"/>
                <a:gridCol w="2324575"/>
              </a:tblGrid>
              <a:tr h="12700">
                <a:tc>
                  <a:txBody>
                    <a:bodyPr/>
                    <a:lstStyle/>
                    <a:p>
                      <a:pPr indent="0" lvl="0" marL="0" rtl="0" algn="just">
                        <a:spcBef>
                          <a:spcPts val="0"/>
                        </a:spcBef>
                        <a:spcAft>
                          <a:spcPts val="0"/>
                        </a:spcAft>
                        <a:buNone/>
                      </a:pPr>
                      <a:r>
                        <a:rPr lang="en" sz="1200"/>
                        <a:t>Feature</a:t>
                      </a:r>
                      <a:endParaRPr sz="1200"/>
                    </a:p>
                  </a:txBody>
                  <a:tcPr marT="63500" marB="63500" marR="63500" marL="63500">
                    <a:noFill/>
                  </a:tcPr>
                </a:tc>
                <a:tc>
                  <a:txBody>
                    <a:bodyPr/>
                    <a:lstStyle/>
                    <a:p>
                      <a:pPr indent="0" lvl="0" marL="0" rtl="0" algn="just">
                        <a:spcBef>
                          <a:spcPts val="0"/>
                        </a:spcBef>
                        <a:spcAft>
                          <a:spcPts val="0"/>
                        </a:spcAft>
                        <a:buNone/>
                      </a:pPr>
                      <a:r>
                        <a:rPr lang="en" sz="1200"/>
                        <a:t>Mean absolute Shapley value</a:t>
                      </a:r>
                      <a:endParaRPr sz="1200"/>
                    </a:p>
                  </a:txBody>
                  <a:tcPr marT="63500" marB="63500" marR="63500" marL="63500">
                    <a:noFill/>
                  </a:tcPr>
                </a:tc>
              </a:tr>
              <a:tr h="12700">
                <a:tc>
                  <a:txBody>
                    <a:bodyPr/>
                    <a:lstStyle/>
                    <a:p>
                      <a:pPr indent="0" lvl="0" marL="0" rtl="0" algn="just">
                        <a:spcBef>
                          <a:spcPts val="0"/>
                        </a:spcBef>
                        <a:spcAft>
                          <a:spcPts val="0"/>
                        </a:spcAft>
                        <a:buNone/>
                      </a:pPr>
                      <a:r>
                        <a:rPr b="1" lang="en" sz="1200"/>
                        <a:t>transactions</a:t>
                      </a:r>
                      <a:endParaRPr b="1" sz="1200"/>
                    </a:p>
                  </a:txBody>
                  <a:tcPr marT="63500" marB="63500" marR="63500" marL="63500">
                    <a:noFill/>
                  </a:tcPr>
                </a:tc>
                <a:tc>
                  <a:txBody>
                    <a:bodyPr/>
                    <a:lstStyle/>
                    <a:p>
                      <a:pPr indent="0" lvl="0" marL="0" rtl="0" algn="just">
                        <a:spcBef>
                          <a:spcPts val="0"/>
                        </a:spcBef>
                        <a:spcAft>
                          <a:spcPts val="0"/>
                        </a:spcAft>
                        <a:buNone/>
                      </a:pPr>
                      <a:r>
                        <a:rPr b="1" lang="en" sz="1200"/>
                        <a:t>0.6492</a:t>
                      </a:r>
                      <a:endParaRPr b="1" sz="1200"/>
                    </a:p>
                  </a:txBody>
                  <a:tcPr marT="63500" marB="63500" marR="63500" marL="63500">
                    <a:noFill/>
                  </a:tcPr>
                </a:tc>
              </a:tr>
              <a:tr h="12700">
                <a:tc>
                  <a:txBody>
                    <a:bodyPr/>
                    <a:lstStyle/>
                    <a:p>
                      <a:pPr indent="0" lvl="0" marL="0" rtl="0" algn="just">
                        <a:spcBef>
                          <a:spcPts val="0"/>
                        </a:spcBef>
                        <a:spcAft>
                          <a:spcPts val="0"/>
                        </a:spcAft>
                        <a:buNone/>
                      </a:pPr>
                      <a:r>
                        <a:rPr lang="en" sz="1200"/>
                        <a:t>dow</a:t>
                      </a:r>
                      <a:endParaRPr sz="1200"/>
                    </a:p>
                  </a:txBody>
                  <a:tcPr marT="63500" marB="63500" marR="63500" marL="63500">
                    <a:noFill/>
                  </a:tcPr>
                </a:tc>
                <a:tc>
                  <a:txBody>
                    <a:bodyPr/>
                    <a:lstStyle/>
                    <a:p>
                      <a:pPr indent="0" lvl="0" marL="0" rtl="0" algn="just">
                        <a:spcBef>
                          <a:spcPts val="0"/>
                        </a:spcBef>
                        <a:spcAft>
                          <a:spcPts val="0"/>
                        </a:spcAft>
                        <a:buNone/>
                      </a:pPr>
                      <a:r>
                        <a:rPr lang="en" sz="1200"/>
                        <a:t>0.0033</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sales</a:t>
                      </a:r>
                      <a:endParaRPr sz="1200"/>
                    </a:p>
                  </a:txBody>
                  <a:tcPr marT="63500" marB="63500" marR="63500" marL="63500">
                    <a:noFill/>
                  </a:tcPr>
                </a:tc>
                <a:tc>
                  <a:txBody>
                    <a:bodyPr/>
                    <a:lstStyle/>
                    <a:p>
                      <a:pPr indent="0" lvl="0" marL="0" rtl="0" algn="just">
                        <a:spcBef>
                          <a:spcPts val="0"/>
                        </a:spcBef>
                        <a:spcAft>
                          <a:spcPts val="0"/>
                        </a:spcAft>
                        <a:buNone/>
                      </a:pPr>
                      <a:r>
                        <a:rPr lang="en" sz="1200"/>
                        <a:t>0.0031</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weekofyear</a:t>
                      </a:r>
                      <a:endParaRPr sz="1200"/>
                    </a:p>
                  </a:txBody>
                  <a:tcPr marT="63500" marB="63500" marR="63500" marL="63500">
                    <a:noFill/>
                  </a:tcPr>
                </a:tc>
                <a:tc>
                  <a:txBody>
                    <a:bodyPr/>
                    <a:lstStyle/>
                    <a:p>
                      <a:pPr indent="0" lvl="0" marL="0" rtl="0" algn="just">
                        <a:spcBef>
                          <a:spcPts val="0"/>
                        </a:spcBef>
                        <a:spcAft>
                          <a:spcPts val="0"/>
                        </a:spcAft>
                        <a:buNone/>
                      </a:pPr>
                      <a:r>
                        <a:rPr lang="en" sz="1200"/>
                        <a:t>0.0021</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dcoilwtico</a:t>
                      </a:r>
                      <a:endParaRPr sz="1200"/>
                    </a:p>
                  </a:txBody>
                  <a:tcPr marT="63500" marB="63500" marR="63500" marL="63500">
                    <a:noFill/>
                  </a:tcPr>
                </a:tc>
                <a:tc>
                  <a:txBody>
                    <a:bodyPr/>
                    <a:lstStyle/>
                    <a:p>
                      <a:pPr indent="0" lvl="0" marL="0" rtl="0" algn="just">
                        <a:spcBef>
                          <a:spcPts val="0"/>
                        </a:spcBef>
                        <a:spcAft>
                          <a:spcPts val="0"/>
                        </a:spcAft>
                        <a:buNone/>
                      </a:pPr>
                      <a:r>
                        <a:rPr lang="en" sz="1200"/>
                        <a:t>0.0020</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onpromotion</a:t>
                      </a:r>
                      <a:endParaRPr sz="1200"/>
                    </a:p>
                  </a:txBody>
                  <a:tcPr marT="63500" marB="63500" marR="63500" marL="63500">
                    <a:noFill/>
                  </a:tcPr>
                </a:tc>
                <a:tc>
                  <a:txBody>
                    <a:bodyPr/>
                    <a:lstStyle/>
                    <a:p>
                      <a:pPr indent="0" lvl="0" marL="0" rtl="0" algn="just">
                        <a:spcBef>
                          <a:spcPts val="0"/>
                        </a:spcBef>
                        <a:spcAft>
                          <a:spcPts val="0"/>
                        </a:spcAft>
                        <a:buNone/>
                      </a:pPr>
                      <a:r>
                        <a:rPr lang="en" sz="1200"/>
                        <a:t>0.0002</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is_holiday</a:t>
                      </a:r>
                      <a:endParaRPr sz="1200"/>
                    </a:p>
                  </a:txBody>
                  <a:tcPr marT="63500" marB="63500" marR="63500" marL="63500">
                    <a:noFill/>
                  </a:tcPr>
                </a:tc>
                <a:tc>
                  <a:txBody>
                    <a:bodyPr/>
                    <a:lstStyle/>
                    <a:p>
                      <a:pPr indent="0" lvl="0" marL="0" rtl="0" algn="just">
                        <a:spcBef>
                          <a:spcPts val="0"/>
                        </a:spcBef>
                        <a:spcAft>
                          <a:spcPts val="0"/>
                        </a:spcAft>
                        <a:buNone/>
                      </a:pPr>
                      <a:r>
                        <a:rPr lang="en" sz="1200"/>
                        <a:t>0.0002</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month</a:t>
                      </a:r>
                      <a:endParaRPr sz="1200"/>
                    </a:p>
                  </a:txBody>
                  <a:tcPr marT="63500" marB="63500" marR="63500" marL="63500">
                    <a:noFill/>
                  </a:tcPr>
                </a:tc>
                <a:tc>
                  <a:txBody>
                    <a:bodyPr/>
                    <a:lstStyle/>
                    <a:p>
                      <a:pPr indent="0" lvl="0" marL="0" rtl="0" algn="just">
                        <a:spcBef>
                          <a:spcPts val="0"/>
                        </a:spcBef>
                        <a:spcAft>
                          <a:spcPts val="0"/>
                        </a:spcAft>
                        <a:buNone/>
                      </a:pPr>
                      <a:r>
                        <a:rPr lang="en" sz="1200"/>
                        <a:t>0.0002</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is_workday</a:t>
                      </a:r>
                      <a:endParaRPr sz="1200"/>
                    </a:p>
                  </a:txBody>
                  <a:tcPr marT="63500" marB="63500" marR="63500" marL="63500">
                    <a:noFill/>
                  </a:tcPr>
                </a:tc>
                <a:tc>
                  <a:txBody>
                    <a:bodyPr/>
                    <a:lstStyle/>
                    <a:p>
                      <a:pPr indent="0" lvl="0" marL="0" rtl="0" algn="just">
                        <a:spcBef>
                          <a:spcPts val="0"/>
                        </a:spcBef>
                        <a:spcAft>
                          <a:spcPts val="0"/>
                        </a:spcAft>
                        <a:buNone/>
                      </a:pPr>
                      <a:r>
                        <a:rPr lang="en" sz="1200"/>
                        <a:t>0.0</a:t>
                      </a:r>
                      <a:endParaRPr sz="1200"/>
                    </a:p>
                  </a:txBody>
                  <a:tcPr marT="63500" marB="63500" marR="63500" marL="63500">
                    <a:no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3b6e99eb217_0_142"/>
          <p:cNvSpPr txBox="1"/>
          <p:nvPr/>
        </p:nvSpPr>
        <p:spPr>
          <a:xfrm>
            <a:off x="219075" y="3107700"/>
            <a:ext cx="32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Decision Influencing Neighbours</a:t>
            </a:r>
            <a:endParaRPr/>
          </a:p>
        </p:txBody>
      </p:sp>
      <p:pic>
        <p:nvPicPr>
          <p:cNvPr id="547" name="Google Shape;547;g3b6e99eb217_0_142"/>
          <p:cNvPicPr preferRelativeResize="0"/>
          <p:nvPr/>
        </p:nvPicPr>
        <p:blipFill>
          <a:blip r:embed="rId3">
            <a:alphaModFix/>
          </a:blip>
          <a:stretch>
            <a:fillRect/>
          </a:stretch>
        </p:blipFill>
        <p:spPr>
          <a:xfrm>
            <a:off x="3617325" y="83750"/>
            <a:ext cx="5294550" cy="4893026"/>
          </a:xfrm>
          <a:prstGeom prst="rect">
            <a:avLst/>
          </a:prstGeom>
          <a:noFill/>
          <a:ln>
            <a:noFill/>
          </a:ln>
        </p:spPr>
      </p:pic>
      <p:sp>
        <p:nvSpPr>
          <p:cNvPr id="548" name="Google Shape;548;g3b6e99eb217_0_142"/>
          <p:cNvSpPr txBox="1"/>
          <p:nvPr>
            <p:ph type="title"/>
          </p:nvPr>
        </p:nvSpPr>
        <p:spPr>
          <a:xfrm>
            <a:off x="163575" y="1031475"/>
            <a:ext cx="3314700" cy="16926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sz="2400"/>
              <a:t>Structure-Level XAI</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Custom Edge-Mask Explainer</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g3b6e99eb217_0_149"/>
          <p:cNvPicPr preferRelativeResize="0"/>
          <p:nvPr/>
        </p:nvPicPr>
        <p:blipFill>
          <a:blip r:embed="rId3">
            <a:alphaModFix/>
          </a:blip>
          <a:stretch>
            <a:fillRect/>
          </a:stretch>
        </p:blipFill>
        <p:spPr>
          <a:xfrm>
            <a:off x="46050" y="1236800"/>
            <a:ext cx="5400675" cy="3238500"/>
          </a:xfrm>
          <a:prstGeom prst="rect">
            <a:avLst/>
          </a:prstGeom>
          <a:noFill/>
          <a:ln>
            <a:noFill/>
          </a:ln>
        </p:spPr>
      </p:pic>
      <p:sp>
        <p:nvSpPr>
          <p:cNvPr id="554" name="Google Shape;554;g3b6e99eb217_0_149"/>
          <p:cNvSpPr txBox="1"/>
          <p:nvPr/>
        </p:nvSpPr>
        <p:spPr>
          <a:xfrm>
            <a:off x="5622000" y="2470875"/>
            <a:ext cx="3522000" cy="25860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1000"/>
              </a:spcAft>
              <a:buNone/>
            </a:pPr>
            <a:r>
              <a:rPr b="1" lang="en" sz="1200">
                <a:solidFill>
                  <a:schemeClr val="lt1"/>
                </a:solidFill>
              </a:rPr>
              <a:t>Note from </a:t>
            </a:r>
            <a:r>
              <a:rPr b="1" lang="en" sz="1200">
                <a:solidFill>
                  <a:schemeClr val="lt1"/>
                </a:solidFill>
              </a:rPr>
              <a:t>computational standpoint:</a:t>
            </a:r>
            <a:r>
              <a:rPr lang="en" sz="1200">
                <a:solidFill>
                  <a:schemeClr val="lt1"/>
                </a:solidFill>
              </a:rPr>
              <a:t> configuring the model with hidden size of 128 or greater leads to GPU A100 memory allocation errors. Consequently, the model’s hidden size is restricted to the maximum feasible model capacity within the available computational resources.</a:t>
            </a:r>
            <a:endParaRPr sz="1200">
              <a:solidFill>
                <a:schemeClr val="lt1"/>
              </a:solidFill>
            </a:endParaRPr>
          </a:p>
        </p:txBody>
      </p:sp>
      <p:graphicFrame>
        <p:nvGraphicFramePr>
          <p:cNvPr id="555" name="Google Shape;555;g3b6e99eb217_0_149"/>
          <p:cNvGraphicFramePr/>
          <p:nvPr/>
        </p:nvGraphicFramePr>
        <p:xfrm>
          <a:off x="6960825" y="0"/>
          <a:ext cx="3000000" cy="3000000"/>
        </p:xfrm>
        <a:graphic>
          <a:graphicData uri="http://schemas.openxmlformats.org/drawingml/2006/table">
            <a:tbl>
              <a:tblPr>
                <a:noFill/>
                <a:tableStyleId>{5BE1A4B9-8C0C-4134-8FF1-7E02A98920A4}</a:tableStyleId>
              </a:tblPr>
              <a:tblGrid>
                <a:gridCol w="2183175"/>
              </a:tblGrid>
              <a:tr h="12700">
                <a:tc>
                  <a:txBody>
                    <a:bodyPr/>
                    <a:lstStyle/>
                    <a:p>
                      <a:pPr indent="0" lvl="0" marL="0" rtl="0" algn="just">
                        <a:spcBef>
                          <a:spcPts val="0"/>
                        </a:spcBef>
                        <a:spcAft>
                          <a:spcPts val="0"/>
                        </a:spcAft>
                        <a:buNone/>
                      </a:pPr>
                      <a:r>
                        <a:rPr lang="en" sz="1200"/>
                        <a:t>Parameters</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--hidden: 64</a:t>
                      </a:r>
                      <a:endParaRPr sz="1200"/>
                    </a:p>
                    <a:p>
                      <a:pPr indent="0" lvl="0" marL="0" rtl="0" algn="just">
                        <a:spcBef>
                          <a:spcPts val="0"/>
                        </a:spcBef>
                        <a:spcAft>
                          <a:spcPts val="0"/>
                        </a:spcAft>
                        <a:buNone/>
                      </a:pPr>
                      <a:r>
                        <a:rPr lang="en" sz="1200"/>
                        <a:t>--blocks: 3</a:t>
                      </a:r>
                      <a:endParaRPr sz="1200"/>
                    </a:p>
                    <a:p>
                      <a:pPr indent="0" lvl="0" marL="0" rtl="0" algn="just">
                        <a:spcBef>
                          <a:spcPts val="0"/>
                        </a:spcBef>
                        <a:spcAft>
                          <a:spcPts val="0"/>
                        </a:spcAft>
                        <a:buNone/>
                      </a:pPr>
                      <a:r>
                        <a:rPr lang="en" sz="1200"/>
                        <a:t>--kernel: 3</a:t>
                      </a:r>
                      <a:endParaRPr sz="1200"/>
                    </a:p>
                  </a:txBody>
                  <a:tcPr marT="63500" marB="63500" marR="63500" marL="63500">
                    <a:solidFill>
                      <a:srgbClr val="CFE2F3"/>
                    </a:solidFill>
                  </a:tcPr>
                </a:tc>
              </a:tr>
              <a:tr h="12700">
                <a:tc>
                  <a:txBody>
                    <a:bodyPr/>
                    <a:lstStyle/>
                    <a:p>
                      <a:pPr indent="0" lvl="0" marL="0" rtl="0" algn="just">
                        <a:spcBef>
                          <a:spcPts val="0"/>
                        </a:spcBef>
                        <a:spcAft>
                          <a:spcPts val="0"/>
                        </a:spcAft>
                        <a:buNone/>
                      </a:pPr>
                      <a:r>
                        <a:rPr lang="en" sz="1200"/>
                        <a:t>--hidden: 32</a:t>
                      </a:r>
                      <a:endParaRPr sz="1200"/>
                    </a:p>
                    <a:p>
                      <a:pPr indent="0" lvl="0" marL="0" rtl="0" algn="just">
                        <a:spcBef>
                          <a:spcPts val="0"/>
                        </a:spcBef>
                        <a:spcAft>
                          <a:spcPts val="0"/>
                        </a:spcAft>
                        <a:buNone/>
                      </a:pPr>
                      <a:r>
                        <a:rPr lang="en" sz="1200"/>
                        <a:t>--blocks: 3</a:t>
                      </a:r>
                      <a:endParaRPr sz="1200"/>
                    </a:p>
                    <a:p>
                      <a:pPr indent="0" lvl="0" marL="0" rtl="0" algn="just">
                        <a:spcBef>
                          <a:spcPts val="0"/>
                        </a:spcBef>
                        <a:spcAft>
                          <a:spcPts val="0"/>
                        </a:spcAft>
                        <a:buNone/>
                      </a:pPr>
                      <a:r>
                        <a:rPr lang="en" sz="1200"/>
                        <a:t>--kernel: 3</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--hidden: 16</a:t>
                      </a:r>
                      <a:endParaRPr sz="1200"/>
                    </a:p>
                    <a:p>
                      <a:pPr indent="0" lvl="0" marL="0" rtl="0" algn="just">
                        <a:spcBef>
                          <a:spcPts val="0"/>
                        </a:spcBef>
                        <a:spcAft>
                          <a:spcPts val="0"/>
                        </a:spcAft>
                        <a:buNone/>
                      </a:pPr>
                      <a:r>
                        <a:rPr lang="en" sz="1200"/>
                        <a:t>--blocks: 1</a:t>
                      </a:r>
                      <a:endParaRPr sz="1200"/>
                    </a:p>
                    <a:p>
                      <a:pPr indent="0" lvl="0" marL="0" rtl="0" algn="just">
                        <a:spcBef>
                          <a:spcPts val="0"/>
                        </a:spcBef>
                        <a:spcAft>
                          <a:spcPts val="0"/>
                        </a:spcAft>
                        <a:buNone/>
                      </a:pPr>
                      <a:r>
                        <a:rPr lang="en" sz="1200"/>
                        <a:t>--kernel: 1</a:t>
                      </a:r>
                      <a:endParaRPr sz="1200"/>
                    </a:p>
                  </a:txBody>
                  <a:tcPr marT="63500" marB="63500" marR="63500" marL="63500">
                    <a:noFill/>
                  </a:tcPr>
                </a:tc>
              </a:tr>
            </a:tbl>
          </a:graphicData>
        </a:graphic>
      </p:graphicFrame>
      <p:sp>
        <p:nvSpPr>
          <p:cNvPr id="556" name="Google Shape;556;g3b6e99eb217_0_149"/>
          <p:cNvSpPr txBox="1"/>
          <p:nvPr>
            <p:ph type="title"/>
          </p:nvPr>
        </p:nvSpPr>
        <p:spPr>
          <a:xfrm>
            <a:off x="1535125" y="136125"/>
            <a:ext cx="2608200" cy="4830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2400"/>
              <a:t>Performance</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3ba506b3e84_0_66"/>
          <p:cNvSpPr/>
          <p:nvPr/>
        </p:nvSpPr>
        <p:spPr>
          <a:xfrm>
            <a:off x="8432850" y="152400"/>
            <a:ext cx="514500" cy="436500"/>
          </a:xfrm>
          <a:prstGeom prst="rect">
            <a:avLst/>
          </a:prstGeom>
          <a:solidFill>
            <a:schemeClr val="lt2"/>
          </a:solidFill>
          <a:ln cap="flat" cmpd="sng" w="7800">
            <a:solidFill>
              <a:schemeClr val="dk2"/>
            </a:solidFill>
            <a:prstDash val="solid"/>
            <a:round/>
            <a:headEnd len="sm" w="sm" type="none"/>
            <a:tailEnd len="sm" w="sm" type="none"/>
          </a:ln>
        </p:spPr>
        <p:txBody>
          <a:bodyPr anchorCtr="0" anchor="ctr" bIns="74825" lIns="74825" spcFirstLastPara="1" rIns="74825" wrap="square" tIns="74825">
            <a:noAutofit/>
          </a:bodyPr>
          <a:lstStyle/>
          <a:p>
            <a:pPr indent="0" lvl="0" marL="0" rtl="0" algn="ctr">
              <a:spcBef>
                <a:spcPts val="0"/>
              </a:spcBef>
              <a:spcAft>
                <a:spcPts val="0"/>
              </a:spcAft>
              <a:buNone/>
            </a:pPr>
            <a:r>
              <a:t/>
            </a:r>
            <a:endParaRPr sz="1145">
              <a:latin typeface="Arimo"/>
              <a:ea typeface="Arimo"/>
              <a:cs typeface="Arimo"/>
              <a:sym typeface="Arimo"/>
            </a:endParaRPr>
          </a:p>
        </p:txBody>
      </p:sp>
      <p:sp>
        <p:nvSpPr>
          <p:cNvPr id="562" name="Google Shape;562;g3ba506b3e84_0_66"/>
          <p:cNvSpPr txBox="1"/>
          <p:nvPr>
            <p:ph type="title"/>
          </p:nvPr>
        </p:nvSpPr>
        <p:spPr>
          <a:xfrm>
            <a:off x="5324475" y="2157450"/>
            <a:ext cx="2476500" cy="828600"/>
          </a:xfrm>
          <a:prstGeom prst="rect">
            <a:avLst/>
          </a:prstGeom>
        </p:spPr>
        <p:txBody>
          <a:bodyPr anchorCtr="0" anchor="t" bIns="0" lIns="0" spcFirstLastPara="1" rIns="0" wrap="square" tIns="91425">
            <a:noAutofit/>
          </a:bodyPr>
          <a:lstStyle/>
          <a:p>
            <a:pPr indent="0" lvl="0" marL="0" rtl="0" algn="l">
              <a:lnSpc>
                <a:spcPct val="150000"/>
              </a:lnSpc>
              <a:spcBef>
                <a:spcPts val="0"/>
              </a:spcBef>
              <a:spcAft>
                <a:spcPts val="0"/>
              </a:spcAft>
              <a:buNone/>
            </a:pPr>
            <a:r>
              <a:rPr lang="en" sz="2400">
                <a:solidFill>
                  <a:srgbClr val="595959"/>
                </a:solidFill>
              </a:rPr>
              <a:t>Hybrid GNN-TFT</a:t>
            </a:r>
            <a:endParaRPr sz="2400">
              <a:solidFill>
                <a:srgbClr val="595959"/>
              </a:solidFill>
            </a:endParaRPr>
          </a:p>
          <a:p>
            <a:pPr indent="0" lvl="0" marL="0" rtl="0" algn="l">
              <a:lnSpc>
                <a:spcPct val="150000"/>
              </a:lnSpc>
              <a:spcBef>
                <a:spcPts val="0"/>
              </a:spcBef>
              <a:spcAft>
                <a:spcPts val="0"/>
              </a:spcAft>
              <a:buNone/>
            </a:pPr>
            <a:r>
              <a:t/>
            </a:r>
            <a:endParaRPr sz="2400">
              <a:solidFill>
                <a:srgbClr val="595959"/>
              </a:solidFill>
            </a:endParaRPr>
          </a:p>
        </p:txBody>
      </p:sp>
      <p:sp>
        <p:nvSpPr>
          <p:cNvPr id="563" name="Google Shape;563;g3ba506b3e84_0_66"/>
          <p:cNvSpPr txBox="1"/>
          <p:nvPr>
            <p:ph type="title"/>
          </p:nvPr>
        </p:nvSpPr>
        <p:spPr>
          <a:xfrm>
            <a:off x="8468079" y="188120"/>
            <a:ext cx="444000" cy="357300"/>
          </a:xfrm>
          <a:prstGeom prst="rect">
            <a:avLst/>
          </a:prstGeom>
          <a:solidFill>
            <a:schemeClr val="accent6"/>
          </a:solidFill>
          <a:ln>
            <a:noFill/>
          </a:ln>
        </p:spPr>
        <p:txBody>
          <a:bodyPr anchorCtr="0" anchor="t" bIns="74825" lIns="74825" spcFirstLastPara="1" rIns="74825" wrap="square" tIns="74825">
            <a:noAutofit/>
          </a:bodyPr>
          <a:lstStyle/>
          <a:p>
            <a:pPr indent="0" lvl="0" marL="0" rtl="0" algn="ctr">
              <a:lnSpc>
                <a:spcPct val="150000"/>
              </a:lnSpc>
              <a:spcBef>
                <a:spcPts val="0"/>
              </a:spcBef>
              <a:spcAft>
                <a:spcPts val="0"/>
              </a:spcAft>
              <a:buNone/>
            </a:pPr>
            <a:r>
              <a:rPr lang="en" sz="1473">
                <a:solidFill>
                  <a:srgbClr val="595959"/>
                </a:solidFill>
              </a:rPr>
              <a:t>3</a:t>
            </a:r>
            <a:endParaRPr sz="1473"/>
          </a:p>
        </p:txBody>
      </p:sp>
      <p:pic>
        <p:nvPicPr>
          <p:cNvPr id="564" name="Google Shape;564;g3ba506b3e84_0_66"/>
          <p:cNvPicPr preferRelativeResize="0"/>
          <p:nvPr/>
        </p:nvPicPr>
        <p:blipFill rotWithShape="1">
          <a:blip r:embed="rId3">
            <a:alphaModFix/>
          </a:blip>
          <a:srcRect b="0" l="0" r="0" t="0"/>
          <a:stretch/>
        </p:blipFill>
        <p:spPr>
          <a:xfrm>
            <a:off x="1041224" y="526363"/>
            <a:ext cx="2692576" cy="40907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3b6e99eb217_0_156"/>
          <p:cNvSpPr txBox="1"/>
          <p:nvPr>
            <p:ph type="title"/>
          </p:nvPr>
        </p:nvSpPr>
        <p:spPr>
          <a:xfrm>
            <a:off x="2157675" y="25375"/>
            <a:ext cx="2623800" cy="5049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Hybrid Model</a:t>
            </a:r>
            <a:endParaRPr/>
          </a:p>
        </p:txBody>
      </p:sp>
      <p:pic>
        <p:nvPicPr>
          <p:cNvPr id="570" name="Google Shape;570;g3b6e99eb217_0_156"/>
          <p:cNvPicPr preferRelativeResize="0"/>
          <p:nvPr/>
        </p:nvPicPr>
        <p:blipFill>
          <a:blip r:embed="rId3">
            <a:alphaModFix/>
          </a:blip>
          <a:stretch>
            <a:fillRect/>
          </a:stretch>
        </p:blipFill>
        <p:spPr>
          <a:xfrm>
            <a:off x="219075" y="613900"/>
            <a:ext cx="5400675" cy="2162175"/>
          </a:xfrm>
          <a:prstGeom prst="rect">
            <a:avLst/>
          </a:prstGeom>
          <a:noFill/>
          <a:ln>
            <a:noFill/>
          </a:ln>
        </p:spPr>
      </p:pic>
      <p:pic>
        <p:nvPicPr>
          <p:cNvPr id="571" name="Google Shape;571;g3b6e99eb217_0_156"/>
          <p:cNvPicPr preferRelativeResize="0"/>
          <p:nvPr/>
        </p:nvPicPr>
        <p:blipFill>
          <a:blip r:embed="rId4">
            <a:alphaModFix/>
          </a:blip>
          <a:stretch>
            <a:fillRect/>
          </a:stretch>
        </p:blipFill>
        <p:spPr>
          <a:xfrm>
            <a:off x="219075" y="2869225"/>
            <a:ext cx="5400675" cy="2162175"/>
          </a:xfrm>
          <a:prstGeom prst="rect">
            <a:avLst/>
          </a:prstGeom>
          <a:noFill/>
          <a:ln>
            <a:noFill/>
          </a:ln>
        </p:spPr>
      </p:pic>
      <p:pic>
        <p:nvPicPr>
          <p:cNvPr id="572" name="Google Shape;572;g3b6e99eb217_0_156"/>
          <p:cNvPicPr preferRelativeResize="0"/>
          <p:nvPr/>
        </p:nvPicPr>
        <p:blipFill>
          <a:blip r:embed="rId5">
            <a:alphaModFix/>
          </a:blip>
          <a:stretch>
            <a:fillRect/>
          </a:stretch>
        </p:blipFill>
        <p:spPr>
          <a:xfrm>
            <a:off x="6075000" y="0"/>
            <a:ext cx="3069007"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3b6e99eb217_0_187"/>
          <p:cNvSpPr txBox="1"/>
          <p:nvPr>
            <p:ph type="title"/>
          </p:nvPr>
        </p:nvSpPr>
        <p:spPr>
          <a:xfrm>
            <a:off x="3009300" y="47625"/>
            <a:ext cx="3125400" cy="6003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Hybrid Model Data</a:t>
            </a:r>
            <a:endParaRPr/>
          </a:p>
        </p:txBody>
      </p:sp>
      <p:sp>
        <p:nvSpPr>
          <p:cNvPr id="578" name="Google Shape;578;g3b6e99eb217_0_187"/>
          <p:cNvSpPr txBox="1"/>
          <p:nvPr/>
        </p:nvSpPr>
        <p:spPr>
          <a:xfrm>
            <a:off x="83575" y="946325"/>
            <a:ext cx="6329400" cy="26013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0"/>
              </a:spcAft>
              <a:buNone/>
            </a:pPr>
            <a:r>
              <a:rPr lang="en" sz="1200">
                <a:solidFill>
                  <a:schemeClr val="lt1"/>
                </a:solidFill>
              </a:rPr>
              <a:t>E</a:t>
            </a:r>
            <a:r>
              <a:rPr lang="en" sz="1200">
                <a:solidFill>
                  <a:schemeClr val="lt1"/>
                </a:solidFill>
              </a:rPr>
              <a:t>xploits both </a:t>
            </a:r>
            <a:r>
              <a:rPr b="1" lang="en" sz="1200">
                <a:solidFill>
                  <a:schemeClr val="lt1"/>
                </a:solidFill>
              </a:rPr>
              <a:t>relational</a:t>
            </a:r>
            <a:r>
              <a:rPr lang="en" sz="1200">
                <a:solidFill>
                  <a:schemeClr val="lt1"/>
                </a:solidFill>
              </a:rPr>
              <a:t> and </a:t>
            </a:r>
            <a:r>
              <a:rPr b="1" lang="en" sz="1200">
                <a:solidFill>
                  <a:schemeClr val="lt1"/>
                </a:solidFill>
              </a:rPr>
              <a:t>temporal patterns</a:t>
            </a:r>
            <a:r>
              <a:rPr lang="en" sz="1200">
                <a:solidFill>
                  <a:schemeClr val="lt1"/>
                </a:solidFill>
              </a:rPr>
              <a:t> in the input data</a:t>
            </a:r>
            <a:endParaRPr sz="1200">
              <a:solidFill>
                <a:schemeClr val="lt1"/>
              </a:solidFill>
            </a:endParaRPr>
          </a:p>
          <a:p>
            <a:pPr indent="180340" lvl="0" marL="0" rtl="0" algn="just">
              <a:lnSpc>
                <a:spcPct val="200000"/>
              </a:lnSpc>
              <a:spcBef>
                <a:spcPts val="1000"/>
              </a:spcBef>
              <a:spcAft>
                <a:spcPts val="0"/>
              </a:spcAft>
              <a:buNone/>
            </a:pPr>
            <a:r>
              <a:rPr lang="en" sz="1200">
                <a:solidFill>
                  <a:schemeClr val="lt1"/>
                </a:solidFill>
              </a:rPr>
              <a:t>Composed of two primary components: (1) Relational Encoder and (2) TFT</a:t>
            </a:r>
            <a:endParaRPr sz="1200">
              <a:solidFill>
                <a:schemeClr val="lt1"/>
              </a:solidFill>
            </a:endParaRPr>
          </a:p>
          <a:p>
            <a:pPr indent="180340" lvl="0" marL="0" rtl="0" algn="just">
              <a:lnSpc>
                <a:spcPct val="200000"/>
              </a:lnSpc>
              <a:spcBef>
                <a:spcPts val="1000"/>
              </a:spcBef>
              <a:spcAft>
                <a:spcPts val="0"/>
              </a:spcAft>
              <a:buNone/>
            </a:pPr>
            <a:r>
              <a:rPr lang="en" sz="1200">
                <a:solidFill>
                  <a:schemeClr val="lt1"/>
                </a:solidFill>
              </a:rPr>
              <a:t>The RE employs a GNN to create node embeddings, thereby capturing the relational structure among product family and store number entities.</a:t>
            </a:r>
            <a:endParaRPr sz="1200">
              <a:solidFill>
                <a:schemeClr val="lt1"/>
              </a:solidFill>
            </a:endParaRPr>
          </a:p>
          <a:p>
            <a:pPr indent="180340" lvl="0" marL="0" rtl="0" algn="just">
              <a:lnSpc>
                <a:spcPct val="200000"/>
              </a:lnSpc>
              <a:spcBef>
                <a:spcPts val="1000"/>
              </a:spcBef>
              <a:spcAft>
                <a:spcPts val="1000"/>
              </a:spcAft>
              <a:buNone/>
            </a:pPr>
            <a:r>
              <a:rPr lang="en" sz="1200">
                <a:solidFill>
                  <a:schemeClr val="lt1"/>
                </a:solidFill>
              </a:rPr>
              <a:t>The node embeddings are concatenated with static input features, and then passed to the TFT block static covariate.</a:t>
            </a:r>
            <a:endParaRPr sz="1200">
              <a:solidFill>
                <a:schemeClr val="lt1"/>
              </a:solidFill>
            </a:endParaRPr>
          </a:p>
        </p:txBody>
      </p:sp>
      <p:sp>
        <p:nvSpPr>
          <p:cNvPr id="579" name="Google Shape;579;g3b6e99eb217_0_187"/>
          <p:cNvSpPr txBox="1"/>
          <p:nvPr/>
        </p:nvSpPr>
        <p:spPr>
          <a:xfrm>
            <a:off x="125100" y="3857075"/>
            <a:ext cx="6009600" cy="7389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1000"/>
              </a:spcAft>
              <a:buNone/>
            </a:pPr>
            <a:r>
              <a:rPr lang="en" sz="1200">
                <a:solidFill>
                  <a:schemeClr val="lt1"/>
                </a:solidFill>
              </a:rPr>
              <a:t>Node embeddings creation comprises</a:t>
            </a:r>
            <a:r>
              <a:rPr lang="en" sz="1200">
                <a:solidFill>
                  <a:schemeClr val="lt1"/>
                </a:solidFill>
              </a:rPr>
              <a:t> the Pearson correlation coefficient computation</a:t>
            </a:r>
            <a:endParaRPr sz="1200">
              <a:solidFill>
                <a:schemeClr val="lt1"/>
              </a:solidFill>
            </a:endParaRPr>
          </a:p>
        </p:txBody>
      </p:sp>
      <p:pic>
        <p:nvPicPr>
          <p:cNvPr id="580" name="Google Shape;580;g3b6e99eb217_0_187" title="Screenshot 2026-01-14 at 01.16.37.png"/>
          <p:cNvPicPr preferRelativeResize="0"/>
          <p:nvPr/>
        </p:nvPicPr>
        <p:blipFill>
          <a:blip r:embed="rId3">
            <a:alphaModFix/>
          </a:blip>
          <a:stretch>
            <a:fillRect/>
          </a:stretch>
        </p:blipFill>
        <p:spPr>
          <a:xfrm>
            <a:off x="6445900" y="3857075"/>
            <a:ext cx="2620175" cy="1065825"/>
          </a:xfrm>
          <a:prstGeom prst="rect">
            <a:avLst/>
          </a:prstGeom>
          <a:noFill/>
          <a:ln>
            <a:noFill/>
          </a:ln>
        </p:spPr>
      </p:pic>
      <p:pic>
        <p:nvPicPr>
          <p:cNvPr id="581" name="Google Shape;581;g3b6e99eb217_0_187"/>
          <p:cNvPicPr preferRelativeResize="0"/>
          <p:nvPr/>
        </p:nvPicPr>
        <p:blipFill rotWithShape="1">
          <a:blip r:embed="rId4">
            <a:alphaModFix/>
          </a:blip>
          <a:srcRect b="0" l="0" r="0" t="0"/>
          <a:stretch/>
        </p:blipFill>
        <p:spPr>
          <a:xfrm>
            <a:off x="7658100" y="-6"/>
            <a:ext cx="1485900" cy="2257475"/>
          </a:xfrm>
          <a:prstGeom prst="rect">
            <a:avLst/>
          </a:prstGeom>
          <a:noFill/>
          <a:ln>
            <a:noFill/>
          </a:ln>
        </p:spPr>
      </p:pic>
      <p:pic>
        <p:nvPicPr>
          <p:cNvPr id="582" name="Google Shape;582;g3b6e99eb217_0_187"/>
          <p:cNvPicPr preferRelativeResize="0"/>
          <p:nvPr/>
        </p:nvPicPr>
        <p:blipFill>
          <a:blip r:embed="rId5">
            <a:alphaModFix/>
          </a:blip>
          <a:stretch>
            <a:fillRect/>
          </a:stretch>
        </p:blipFill>
        <p:spPr>
          <a:xfrm>
            <a:off x="6412950" y="2354063"/>
            <a:ext cx="2686051" cy="1250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3ba506b3e84_0_78"/>
          <p:cNvSpPr txBox="1"/>
          <p:nvPr>
            <p:ph type="title"/>
          </p:nvPr>
        </p:nvSpPr>
        <p:spPr>
          <a:xfrm>
            <a:off x="5343525" y="1726800"/>
            <a:ext cx="3314700" cy="11499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b="1" lang="en" sz="4800"/>
              <a:t>XAI</a:t>
            </a:r>
            <a:endParaRPr b="1" sz="4800"/>
          </a:p>
        </p:txBody>
      </p:sp>
      <p:pic>
        <p:nvPicPr>
          <p:cNvPr id="588" name="Google Shape;588;g3ba506b3e84_0_78"/>
          <p:cNvPicPr preferRelativeResize="0"/>
          <p:nvPr/>
        </p:nvPicPr>
        <p:blipFill>
          <a:blip r:embed="rId3">
            <a:alphaModFix/>
          </a:blip>
          <a:stretch>
            <a:fillRect/>
          </a:stretch>
        </p:blipFill>
        <p:spPr>
          <a:xfrm>
            <a:off x="1162050" y="994275"/>
            <a:ext cx="2824500" cy="282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
          <p:cNvSpPr/>
          <p:nvPr/>
        </p:nvSpPr>
        <p:spPr>
          <a:xfrm>
            <a:off x="641025" y="280500"/>
            <a:ext cx="4600500" cy="4582500"/>
          </a:xfrm>
          <a:prstGeom prst="roundRect">
            <a:avLst>
              <a:gd fmla="val 17319"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365" name="Google Shape;365;p3"/>
          <p:cNvSpPr txBox="1"/>
          <p:nvPr>
            <p:ph type="title"/>
          </p:nvPr>
        </p:nvSpPr>
        <p:spPr>
          <a:xfrm>
            <a:off x="6407400" y="280500"/>
            <a:ext cx="2097600" cy="368700"/>
          </a:xfrm>
          <a:prstGeom prst="rect">
            <a:avLst/>
          </a:prstGeom>
          <a:noFill/>
          <a:ln>
            <a:noFill/>
          </a:ln>
        </p:spPr>
        <p:txBody>
          <a:bodyPr anchorCtr="0" anchor="b" bIns="0" lIns="0" spcFirstLastPara="1" rIns="0" wrap="square" tIns="91425">
            <a:noAutofit/>
          </a:bodyPr>
          <a:lstStyle/>
          <a:p>
            <a:pPr indent="0" lvl="0" marL="0" rtl="0" algn="l">
              <a:lnSpc>
                <a:spcPct val="100000"/>
              </a:lnSpc>
              <a:spcBef>
                <a:spcPts val="0"/>
              </a:spcBef>
              <a:spcAft>
                <a:spcPts val="0"/>
              </a:spcAft>
              <a:buSzPts val="2000"/>
              <a:buNone/>
            </a:pPr>
            <a:r>
              <a:rPr lang="en"/>
              <a:t>Introduction</a:t>
            </a:r>
            <a:endParaRPr/>
          </a:p>
        </p:txBody>
      </p:sp>
      <p:sp>
        <p:nvSpPr>
          <p:cNvPr id="366" name="Google Shape;366;p3"/>
          <p:cNvSpPr txBox="1"/>
          <p:nvPr>
            <p:ph idx="3" type="title"/>
          </p:nvPr>
        </p:nvSpPr>
        <p:spPr>
          <a:xfrm>
            <a:off x="5876100" y="923400"/>
            <a:ext cx="3129000" cy="3826500"/>
          </a:xfrm>
          <a:prstGeom prst="rect">
            <a:avLst/>
          </a:prstGeom>
          <a:noFill/>
          <a:ln>
            <a:noFill/>
          </a:ln>
        </p:spPr>
        <p:txBody>
          <a:bodyPr anchorCtr="0" anchor="t" bIns="0" lIns="0" spcFirstLastPara="1" rIns="0" wrap="square" tIns="91425">
            <a:noAutofit/>
          </a:bodyPr>
          <a:lstStyle/>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Demand forecasting is central to retail success, enabling efficient inventory and resource management.</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Complex supply chains and logistics increase the need for advanced, AI-driven forecasting models.</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This research explores GNN, TFT, hybrid GNN-TFT models, prioritizing both predictive accuracy and model explainability.</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Explainable AI builds trust and transparency, ensuring retail stakeholders can understand and act on model insights.</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p:txBody>
      </p:sp>
      <p:cxnSp>
        <p:nvCxnSpPr>
          <p:cNvPr id="367" name="Google Shape;367;p3"/>
          <p:cNvCxnSpPr/>
          <p:nvPr/>
        </p:nvCxnSpPr>
        <p:spPr>
          <a:xfrm>
            <a:off x="5383688" y="1965150"/>
            <a:ext cx="441600" cy="0"/>
          </a:xfrm>
          <a:prstGeom prst="straightConnector1">
            <a:avLst/>
          </a:prstGeom>
          <a:noFill/>
          <a:ln cap="flat" cmpd="sng" w="9525">
            <a:solidFill>
              <a:schemeClr val="dk1"/>
            </a:solidFill>
            <a:prstDash val="solid"/>
            <a:round/>
            <a:headEnd len="sm" w="sm" type="none"/>
            <a:tailEnd len="med" w="med" type="oval"/>
          </a:ln>
        </p:spPr>
      </p:cxnSp>
      <p:sp>
        <p:nvSpPr>
          <p:cNvPr id="368" name="Google Shape;368;p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Clr>
                <a:schemeClr val="dk1"/>
              </a:buClr>
              <a:buSzPts val="700"/>
              <a:buFont typeface="Arimo"/>
              <a:buNone/>
            </a:pPr>
            <a:fld id="{00000000-1234-1234-1234-123412341234}" type="slidenum">
              <a:rPr lang="en"/>
              <a:t>‹#›</a:t>
            </a:fld>
            <a:endParaRPr/>
          </a:p>
        </p:txBody>
      </p:sp>
      <p:pic>
        <p:nvPicPr>
          <p:cNvPr id="369" name="Google Shape;369;p3"/>
          <p:cNvPicPr preferRelativeResize="0"/>
          <p:nvPr/>
        </p:nvPicPr>
        <p:blipFill rotWithShape="1">
          <a:blip r:embed="rId3">
            <a:alphaModFix/>
          </a:blip>
          <a:srcRect b="0" l="0" r="0" t="0"/>
          <a:stretch/>
        </p:blipFill>
        <p:spPr>
          <a:xfrm>
            <a:off x="719475" y="349950"/>
            <a:ext cx="4443600" cy="4443600"/>
          </a:xfrm>
          <a:prstGeom prst="flowChartAlternateProcess">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3b6e99eb217_0_191"/>
          <p:cNvSpPr txBox="1"/>
          <p:nvPr>
            <p:ph type="title"/>
          </p:nvPr>
        </p:nvSpPr>
        <p:spPr>
          <a:xfrm>
            <a:off x="1086425" y="29275"/>
            <a:ext cx="4254000" cy="4971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Hybrid XAI: LIME</a:t>
            </a:r>
            <a:endParaRPr/>
          </a:p>
        </p:txBody>
      </p:sp>
      <p:pic>
        <p:nvPicPr>
          <p:cNvPr id="594" name="Google Shape;594;g3b6e99eb217_0_191"/>
          <p:cNvPicPr preferRelativeResize="0"/>
          <p:nvPr/>
        </p:nvPicPr>
        <p:blipFill>
          <a:blip r:embed="rId3">
            <a:alphaModFix/>
          </a:blip>
          <a:stretch>
            <a:fillRect/>
          </a:stretch>
        </p:blipFill>
        <p:spPr>
          <a:xfrm>
            <a:off x="114300" y="526375"/>
            <a:ext cx="5172075" cy="4524425"/>
          </a:xfrm>
          <a:prstGeom prst="rect">
            <a:avLst/>
          </a:prstGeom>
          <a:noFill/>
          <a:ln>
            <a:noFill/>
          </a:ln>
        </p:spPr>
      </p:pic>
      <p:graphicFrame>
        <p:nvGraphicFramePr>
          <p:cNvPr id="595" name="Google Shape;595;g3b6e99eb217_0_191"/>
          <p:cNvGraphicFramePr/>
          <p:nvPr/>
        </p:nvGraphicFramePr>
        <p:xfrm>
          <a:off x="5555900" y="119863"/>
          <a:ext cx="3000000" cy="3000000"/>
        </p:xfrm>
        <a:graphic>
          <a:graphicData uri="http://schemas.openxmlformats.org/drawingml/2006/table">
            <a:tbl>
              <a:tblPr>
                <a:noFill/>
                <a:tableStyleId>{5BE1A4B9-8C0C-4134-8FF1-7E02A98920A4}</a:tableStyleId>
              </a:tblPr>
              <a:tblGrid>
                <a:gridCol w="1717850"/>
                <a:gridCol w="1717850"/>
              </a:tblGrid>
              <a:tr h="233600">
                <a:tc>
                  <a:txBody>
                    <a:bodyPr/>
                    <a:lstStyle/>
                    <a:p>
                      <a:pPr indent="0" lvl="0" marL="0" rtl="0" algn="l">
                        <a:spcBef>
                          <a:spcPts val="0"/>
                        </a:spcBef>
                        <a:spcAft>
                          <a:spcPts val="0"/>
                        </a:spcAft>
                        <a:buNone/>
                      </a:pPr>
                      <a:r>
                        <a:rPr lang="en" sz="700"/>
                        <a:t>Feature</a:t>
                      </a:r>
                      <a:endParaRPr sz="700"/>
                    </a:p>
                  </a:txBody>
                  <a:tcPr marT="63500" marB="63500" marR="63500" marL="63500">
                    <a:noFill/>
                  </a:tcPr>
                </a:tc>
                <a:tc>
                  <a:txBody>
                    <a:bodyPr/>
                    <a:lstStyle/>
                    <a:p>
                      <a:pPr indent="0" lvl="0" marL="0" rtl="0" algn="l">
                        <a:spcBef>
                          <a:spcPts val="0"/>
                        </a:spcBef>
                        <a:spcAft>
                          <a:spcPts val="0"/>
                        </a:spcAft>
                        <a:buNone/>
                      </a:pPr>
                      <a:r>
                        <a:rPr lang="en" sz="700"/>
                        <a:t>Weight</a:t>
                      </a:r>
                      <a:endParaRPr sz="700"/>
                    </a:p>
                  </a:txBody>
                  <a:tcPr marT="63500" marB="63500" marR="63500" marL="63500">
                    <a:noFill/>
                  </a:tcPr>
                </a:tc>
              </a:tr>
              <a:tr h="233600">
                <a:tc>
                  <a:txBody>
                    <a:bodyPr/>
                    <a:lstStyle/>
                    <a:p>
                      <a:pPr indent="0" lvl="0" marL="0" rtl="0" algn="l">
                        <a:spcBef>
                          <a:spcPts val="0"/>
                        </a:spcBef>
                        <a:spcAft>
                          <a:spcPts val="0"/>
                        </a:spcAft>
                        <a:buNone/>
                      </a:pPr>
                      <a:r>
                        <a:rPr b="1" lang="en" sz="700"/>
                        <a:t>past[34].month</a:t>
                      </a:r>
                      <a:endParaRPr b="1" sz="700"/>
                    </a:p>
                  </a:txBody>
                  <a:tcPr marT="63500" marB="63500" marR="63500" marL="63500">
                    <a:noFill/>
                  </a:tcPr>
                </a:tc>
                <a:tc>
                  <a:txBody>
                    <a:bodyPr/>
                    <a:lstStyle/>
                    <a:p>
                      <a:pPr indent="0" lvl="0" marL="0" rtl="0" algn="l">
                        <a:spcBef>
                          <a:spcPts val="0"/>
                        </a:spcBef>
                        <a:spcAft>
                          <a:spcPts val="0"/>
                        </a:spcAft>
                        <a:buNone/>
                      </a:pPr>
                      <a:r>
                        <a:rPr b="1" lang="en" sz="700"/>
                        <a:t>130.8142</a:t>
                      </a:r>
                      <a:endParaRPr b="1" sz="700"/>
                    </a:p>
                  </a:txBody>
                  <a:tcPr marT="63500" marB="63500" marR="63500" marL="63500">
                    <a:noFill/>
                  </a:tcPr>
                </a:tc>
              </a:tr>
              <a:tr h="233600">
                <a:tc>
                  <a:txBody>
                    <a:bodyPr/>
                    <a:lstStyle/>
                    <a:p>
                      <a:pPr indent="0" lvl="0" marL="0" rtl="0" algn="l">
                        <a:spcBef>
                          <a:spcPts val="0"/>
                        </a:spcBef>
                        <a:spcAft>
                          <a:spcPts val="0"/>
                        </a:spcAft>
                        <a:buNone/>
                      </a:pPr>
                      <a:r>
                        <a:rPr lang="en" sz="700"/>
                        <a:t>future[3].dow</a:t>
                      </a:r>
                      <a:endParaRPr sz="700"/>
                    </a:p>
                  </a:txBody>
                  <a:tcPr marT="63500" marB="63500" marR="63500" marL="63500">
                    <a:noFill/>
                  </a:tcPr>
                </a:tc>
                <a:tc>
                  <a:txBody>
                    <a:bodyPr/>
                    <a:lstStyle/>
                    <a:p>
                      <a:pPr indent="0" lvl="0" marL="0" rtl="0" algn="l">
                        <a:spcBef>
                          <a:spcPts val="0"/>
                        </a:spcBef>
                        <a:spcAft>
                          <a:spcPts val="0"/>
                        </a:spcAft>
                        <a:buNone/>
                      </a:pPr>
                      <a:r>
                        <a:rPr lang="en" sz="700"/>
                        <a:t>93.7328</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past[15].is_holiday</a:t>
                      </a:r>
                      <a:endParaRPr sz="700"/>
                    </a:p>
                  </a:txBody>
                  <a:tcPr marT="63500" marB="63500" marR="63500" marL="63500">
                    <a:noFill/>
                  </a:tcPr>
                </a:tc>
                <a:tc>
                  <a:txBody>
                    <a:bodyPr/>
                    <a:lstStyle/>
                    <a:p>
                      <a:pPr indent="0" lvl="0" marL="0" rtl="0" algn="l">
                        <a:spcBef>
                          <a:spcPts val="0"/>
                        </a:spcBef>
                        <a:spcAft>
                          <a:spcPts val="0"/>
                        </a:spcAft>
                        <a:buNone/>
                      </a:pPr>
                      <a:r>
                        <a:rPr lang="en" sz="700"/>
                        <a:t>85.4226</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past[8].weekofyear</a:t>
                      </a:r>
                      <a:endParaRPr sz="700"/>
                    </a:p>
                  </a:txBody>
                  <a:tcPr marT="63500" marB="63500" marR="63500" marL="63500">
                    <a:noFill/>
                  </a:tcPr>
                </a:tc>
                <a:tc>
                  <a:txBody>
                    <a:bodyPr/>
                    <a:lstStyle/>
                    <a:p>
                      <a:pPr indent="0" lvl="0" marL="0" rtl="0" algn="l">
                        <a:spcBef>
                          <a:spcPts val="0"/>
                        </a:spcBef>
                        <a:spcAft>
                          <a:spcPts val="0"/>
                        </a:spcAft>
                        <a:buNone/>
                      </a:pPr>
                      <a:r>
                        <a:rPr lang="en" sz="700"/>
                        <a:t>38.0508</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future[5].is_workday</a:t>
                      </a:r>
                      <a:endParaRPr sz="700"/>
                    </a:p>
                  </a:txBody>
                  <a:tcPr marT="63500" marB="63500" marR="63500" marL="63500">
                    <a:noFill/>
                  </a:tcPr>
                </a:tc>
                <a:tc>
                  <a:txBody>
                    <a:bodyPr/>
                    <a:lstStyle/>
                    <a:p>
                      <a:pPr indent="0" lvl="0" marL="0" rtl="0" algn="l">
                        <a:spcBef>
                          <a:spcPts val="0"/>
                        </a:spcBef>
                        <a:spcAft>
                          <a:spcPts val="0"/>
                        </a:spcAft>
                        <a:buNone/>
                      </a:pPr>
                      <a:r>
                        <a:rPr lang="en" sz="700"/>
                        <a:t>31.0180</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past[31].month</a:t>
                      </a:r>
                      <a:endParaRPr sz="700"/>
                    </a:p>
                  </a:txBody>
                  <a:tcPr marT="63500" marB="63500" marR="63500" marL="63500">
                    <a:noFill/>
                  </a:tcPr>
                </a:tc>
                <a:tc>
                  <a:txBody>
                    <a:bodyPr/>
                    <a:lstStyle/>
                    <a:p>
                      <a:pPr indent="0" lvl="0" marL="0" rtl="0" algn="l">
                        <a:spcBef>
                          <a:spcPts val="0"/>
                        </a:spcBef>
                        <a:spcAft>
                          <a:spcPts val="0"/>
                        </a:spcAft>
                        <a:buNone/>
                      </a:pPr>
                      <a:r>
                        <a:rPr lang="en" sz="700"/>
                        <a:t>18.6158</a:t>
                      </a:r>
                      <a:endParaRPr sz="700"/>
                    </a:p>
                  </a:txBody>
                  <a:tcPr marT="63500" marB="63500" marR="63500" marL="63500">
                    <a:noFill/>
                  </a:tcPr>
                </a:tc>
              </a:tr>
              <a:tr h="193675">
                <a:tc>
                  <a:txBody>
                    <a:bodyPr/>
                    <a:lstStyle/>
                    <a:p>
                      <a:pPr indent="0" lvl="0" marL="0" rtl="0" algn="l">
                        <a:spcBef>
                          <a:spcPts val="0"/>
                        </a:spcBef>
                        <a:spcAft>
                          <a:spcPts val="0"/>
                        </a:spcAft>
                        <a:buNone/>
                      </a:pPr>
                      <a:r>
                        <a:rPr lang="en" sz="700"/>
                        <a:t>past[38].weekofyear</a:t>
                      </a:r>
                      <a:endParaRPr sz="700"/>
                    </a:p>
                  </a:txBody>
                  <a:tcPr marT="63500" marB="63500" marR="63500" marL="63500">
                    <a:noFill/>
                  </a:tcPr>
                </a:tc>
                <a:tc>
                  <a:txBody>
                    <a:bodyPr/>
                    <a:lstStyle/>
                    <a:p>
                      <a:pPr indent="0" lvl="0" marL="0" rtl="0" algn="l">
                        <a:spcBef>
                          <a:spcPts val="0"/>
                        </a:spcBef>
                        <a:spcAft>
                          <a:spcPts val="0"/>
                        </a:spcAft>
                        <a:buNone/>
                      </a:pPr>
                      <a:r>
                        <a:rPr lang="en" sz="700"/>
                        <a:t>3.4062</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past[2].month</a:t>
                      </a:r>
                      <a:endParaRPr sz="700"/>
                    </a:p>
                  </a:txBody>
                  <a:tcPr marT="63500" marB="63500" marR="63500" marL="63500">
                    <a:noFill/>
                  </a:tcPr>
                </a:tc>
                <a:tc>
                  <a:txBody>
                    <a:bodyPr/>
                    <a:lstStyle/>
                    <a:p>
                      <a:pPr indent="0" lvl="0" marL="0" rtl="0" algn="l">
                        <a:spcBef>
                          <a:spcPts val="0"/>
                        </a:spcBef>
                        <a:spcAft>
                          <a:spcPts val="0"/>
                        </a:spcAft>
                        <a:buNone/>
                      </a:pPr>
                      <a:r>
                        <a:rPr lang="en" sz="700"/>
                        <a:t>-2.2726</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future[11].onpromotion</a:t>
                      </a:r>
                      <a:endParaRPr sz="700"/>
                    </a:p>
                  </a:txBody>
                  <a:tcPr marT="63500" marB="63500" marR="63500" marL="63500">
                    <a:noFill/>
                  </a:tcPr>
                </a:tc>
                <a:tc>
                  <a:txBody>
                    <a:bodyPr/>
                    <a:lstStyle/>
                    <a:p>
                      <a:pPr indent="0" lvl="0" marL="0" rtl="0" algn="l">
                        <a:spcBef>
                          <a:spcPts val="0"/>
                        </a:spcBef>
                        <a:spcAft>
                          <a:spcPts val="0"/>
                        </a:spcAft>
                        <a:buNone/>
                      </a:pPr>
                      <a:r>
                        <a:rPr lang="en" sz="700"/>
                        <a:t>-3.1617</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future[26].onpromotion</a:t>
                      </a:r>
                      <a:endParaRPr sz="700"/>
                    </a:p>
                  </a:txBody>
                  <a:tcPr marT="63500" marB="63500" marR="63500" marL="63500">
                    <a:noFill/>
                  </a:tcPr>
                </a:tc>
                <a:tc>
                  <a:txBody>
                    <a:bodyPr/>
                    <a:lstStyle/>
                    <a:p>
                      <a:pPr indent="0" lvl="0" marL="0" rtl="0" algn="l">
                        <a:spcBef>
                          <a:spcPts val="0"/>
                        </a:spcBef>
                        <a:spcAft>
                          <a:spcPts val="0"/>
                        </a:spcAft>
                        <a:buNone/>
                      </a:pPr>
                      <a:r>
                        <a:rPr lang="en" sz="700"/>
                        <a:t>-11.6736</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future[5].dow</a:t>
                      </a:r>
                      <a:endParaRPr sz="700"/>
                    </a:p>
                  </a:txBody>
                  <a:tcPr marT="63500" marB="63500" marR="63500" marL="63500">
                    <a:noFill/>
                  </a:tcPr>
                </a:tc>
                <a:tc>
                  <a:txBody>
                    <a:bodyPr/>
                    <a:lstStyle/>
                    <a:p>
                      <a:pPr indent="0" lvl="0" marL="0" rtl="0" algn="l">
                        <a:spcBef>
                          <a:spcPts val="0"/>
                        </a:spcBef>
                        <a:spcAft>
                          <a:spcPts val="0"/>
                        </a:spcAft>
                        <a:buNone/>
                      </a:pPr>
                      <a:r>
                        <a:rPr lang="en" sz="700"/>
                        <a:t>-11.7301</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future[9].is_workday</a:t>
                      </a:r>
                      <a:endParaRPr sz="700"/>
                    </a:p>
                  </a:txBody>
                  <a:tcPr marT="63500" marB="63500" marR="63500" marL="63500">
                    <a:noFill/>
                  </a:tcPr>
                </a:tc>
                <a:tc>
                  <a:txBody>
                    <a:bodyPr/>
                    <a:lstStyle/>
                    <a:p>
                      <a:pPr indent="0" lvl="0" marL="0" rtl="0" algn="l">
                        <a:spcBef>
                          <a:spcPts val="0"/>
                        </a:spcBef>
                        <a:spcAft>
                          <a:spcPts val="0"/>
                        </a:spcAft>
                        <a:buNone/>
                      </a:pPr>
                      <a:r>
                        <a:rPr lang="en" sz="700"/>
                        <a:t>-13.8870</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past[15].weekofyear</a:t>
                      </a:r>
                      <a:endParaRPr sz="700"/>
                    </a:p>
                  </a:txBody>
                  <a:tcPr marT="63500" marB="63500" marR="63500" marL="63500">
                    <a:noFill/>
                  </a:tcPr>
                </a:tc>
                <a:tc>
                  <a:txBody>
                    <a:bodyPr/>
                    <a:lstStyle/>
                    <a:p>
                      <a:pPr indent="0" lvl="0" marL="0" rtl="0" algn="l">
                        <a:spcBef>
                          <a:spcPts val="0"/>
                        </a:spcBef>
                        <a:spcAft>
                          <a:spcPts val="0"/>
                        </a:spcAft>
                        <a:buNone/>
                      </a:pPr>
                      <a:r>
                        <a:rPr lang="en" sz="700"/>
                        <a:t>-19.5332</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past[12].dcoilwtico</a:t>
                      </a:r>
                      <a:endParaRPr sz="700"/>
                    </a:p>
                  </a:txBody>
                  <a:tcPr marT="63500" marB="63500" marR="63500" marL="63500">
                    <a:noFill/>
                  </a:tcPr>
                </a:tc>
                <a:tc>
                  <a:txBody>
                    <a:bodyPr/>
                    <a:lstStyle/>
                    <a:p>
                      <a:pPr indent="0" lvl="0" marL="0" rtl="0" algn="l">
                        <a:spcBef>
                          <a:spcPts val="0"/>
                        </a:spcBef>
                        <a:spcAft>
                          <a:spcPts val="0"/>
                        </a:spcAft>
                        <a:buNone/>
                      </a:pPr>
                      <a:r>
                        <a:rPr lang="en" sz="700"/>
                        <a:t>-30.0725</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past[4].is_holiday</a:t>
                      </a:r>
                      <a:endParaRPr sz="700"/>
                    </a:p>
                  </a:txBody>
                  <a:tcPr marT="63500" marB="63500" marR="63500" marL="63500">
                    <a:noFill/>
                  </a:tcPr>
                </a:tc>
                <a:tc>
                  <a:txBody>
                    <a:bodyPr/>
                    <a:lstStyle/>
                    <a:p>
                      <a:pPr indent="0" lvl="0" marL="0" rtl="0" algn="l">
                        <a:spcBef>
                          <a:spcPts val="0"/>
                        </a:spcBef>
                        <a:spcAft>
                          <a:spcPts val="0"/>
                        </a:spcAft>
                        <a:buNone/>
                      </a:pPr>
                      <a:r>
                        <a:rPr lang="en" sz="700"/>
                        <a:t>-52.7784</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past[27].dcoilwtico</a:t>
                      </a:r>
                      <a:endParaRPr sz="700"/>
                    </a:p>
                  </a:txBody>
                  <a:tcPr marT="63500" marB="63500" marR="63500" marL="63500">
                    <a:noFill/>
                  </a:tcPr>
                </a:tc>
                <a:tc>
                  <a:txBody>
                    <a:bodyPr/>
                    <a:lstStyle/>
                    <a:p>
                      <a:pPr indent="0" lvl="0" marL="0" rtl="0" algn="l">
                        <a:spcBef>
                          <a:spcPts val="0"/>
                        </a:spcBef>
                        <a:spcAft>
                          <a:spcPts val="0"/>
                        </a:spcAft>
                        <a:buNone/>
                      </a:pPr>
                      <a:r>
                        <a:rPr lang="en" sz="700"/>
                        <a:t>-83.1999</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past[38].dcoilwtico</a:t>
                      </a:r>
                      <a:endParaRPr sz="700"/>
                    </a:p>
                  </a:txBody>
                  <a:tcPr marT="63500" marB="63500" marR="63500" marL="63500">
                    <a:noFill/>
                  </a:tcPr>
                </a:tc>
                <a:tc>
                  <a:txBody>
                    <a:bodyPr/>
                    <a:lstStyle/>
                    <a:p>
                      <a:pPr indent="0" lvl="0" marL="0" rtl="0" algn="l">
                        <a:spcBef>
                          <a:spcPts val="0"/>
                        </a:spcBef>
                        <a:spcAft>
                          <a:spcPts val="0"/>
                        </a:spcAft>
                        <a:buNone/>
                      </a:pPr>
                      <a:r>
                        <a:rPr lang="en" sz="700"/>
                        <a:t>-84.6973</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past[16].is_holiday</a:t>
                      </a:r>
                      <a:endParaRPr sz="700"/>
                    </a:p>
                  </a:txBody>
                  <a:tcPr marT="63500" marB="63500" marR="63500" marL="63500">
                    <a:noFill/>
                  </a:tcPr>
                </a:tc>
                <a:tc>
                  <a:txBody>
                    <a:bodyPr/>
                    <a:lstStyle/>
                    <a:p>
                      <a:pPr indent="0" lvl="0" marL="0" rtl="0" algn="l">
                        <a:spcBef>
                          <a:spcPts val="0"/>
                        </a:spcBef>
                        <a:spcAft>
                          <a:spcPts val="0"/>
                        </a:spcAft>
                        <a:buNone/>
                      </a:pPr>
                      <a:r>
                        <a:rPr lang="en" sz="700"/>
                        <a:t>-91.2767</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future[5].onpromotion</a:t>
                      </a:r>
                      <a:endParaRPr sz="700"/>
                    </a:p>
                  </a:txBody>
                  <a:tcPr marT="63500" marB="63500" marR="63500" marL="63500">
                    <a:noFill/>
                  </a:tcPr>
                </a:tc>
                <a:tc>
                  <a:txBody>
                    <a:bodyPr/>
                    <a:lstStyle/>
                    <a:p>
                      <a:pPr indent="0" lvl="0" marL="0" rtl="0" algn="l">
                        <a:spcBef>
                          <a:spcPts val="0"/>
                        </a:spcBef>
                        <a:spcAft>
                          <a:spcPts val="0"/>
                        </a:spcAft>
                        <a:buNone/>
                      </a:pPr>
                      <a:r>
                        <a:rPr lang="en" sz="700"/>
                        <a:t>-121.6794</a:t>
                      </a:r>
                      <a:endParaRPr sz="700"/>
                    </a:p>
                  </a:txBody>
                  <a:tcPr marT="63500" marB="63500" marR="63500" marL="63500">
                    <a:noFill/>
                  </a:tcPr>
                </a:tc>
              </a:tr>
              <a:tr h="233600">
                <a:tc>
                  <a:txBody>
                    <a:bodyPr/>
                    <a:lstStyle/>
                    <a:p>
                      <a:pPr indent="0" lvl="0" marL="0" rtl="0" algn="l">
                        <a:spcBef>
                          <a:spcPts val="0"/>
                        </a:spcBef>
                        <a:spcAft>
                          <a:spcPts val="0"/>
                        </a:spcAft>
                        <a:buNone/>
                      </a:pPr>
                      <a:r>
                        <a:rPr b="1" lang="en" sz="700"/>
                        <a:t>static.54</a:t>
                      </a:r>
                      <a:endParaRPr b="1" sz="700"/>
                    </a:p>
                  </a:txBody>
                  <a:tcPr marT="63500" marB="63500" marR="63500" marL="63500">
                    <a:noFill/>
                  </a:tcPr>
                </a:tc>
                <a:tc>
                  <a:txBody>
                    <a:bodyPr/>
                    <a:lstStyle/>
                    <a:p>
                      <a:pPr indent="0" lvl="0" marL="0" rtl="0" algn="l">
                        <a:spcBef>
                          <a:spcPts val="0"/>
                        </a:spcBef>
                        <a:spcAft>
                          <a:spcPts val="0"/>
                        </a:spcAft>
                        <a:buNone/>
                      </a:pPr>
                      <a:r>
                        <a:rPr b="1" lang="en" sz="700"/>
                        <a:t>-257.7340</a:t>
                      </a:r>
                      <a:endParaRPr b="1" sz="700"/>
                    </a:p>
                  </a:txBody>
                  <a:tcPr marT="63500" marB="63500" marR="63500" marL="63500">
                    <a:no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3b6e99eb217_0_183"/>
          <p:cNvSpPr txBox="1"/>
          <p:nvPr>
            <p:ph type="title"/>
          </p:nvPr>
        </p:nvSpPr>
        <p:spPr>
          <a:xfrm>
            <a:off x="1200300" y="154000"/>
            <a:ext cx="4854300" cy="3984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Hybrid Model Performance</a:t>
            </a:r>
            <a:endParaRPr/>
          </a:p>
        </p:txBody>
      </p:sp>
      <p:pic>
        <p:nvPicPr>
          <p:cNvPr id="601" name="Google Shape;601;g3b6e99eb217_0_183"/>
          <p:cNvPicPr preferRelativeResize="0"/>
          <p:nvPr/>
        </p:nvPicPr>
        <p:blipFill>
          <a:blip r:embed="rId3">
            <a:alphaModFix/>
          </a:blip>
          <a:stretch>
            <a:fillRect/>
          </a:stretch>
        </p:blipFill>
        <p:spPr>
          <a:xfrm>
            <a:off x="277825" y="1172600"/>
            <a:ext cx="5400675" cy="3238500"/>
          </a:xfrm>
          <a:prstGeom prst="rect">
            <a:avLst/>
          </a:prstGeom>
          <a:noFill/>
          <a:ln>
            <a:noFill/>
          </a:ln>
        </p:spPr>
      </p:pic>
      <p:graphicFrame>
        <p:nvGraphicFramePr>
          <p:cNvPr id="602" name="Google Shape;602;g3b6e99eb217_0_183"/>
          <p:cNvGraphicFramePr/>
          <p:nvPr/>
        </p:nvGraphicFramePr>
        <p:xfrm>
          <a:off x="6352575" y="44450"/>
          <a:ext cx="3000000" cy="3000000"/>
        </p:xfrm>
        <a:graphic>
          <a:graphicData uri="http://schemas.openxmlformats.org/drawingml/2006/table">
            <a:tbl>
              <a:tblPr>
                <a:noFill/>
                <a:tableStyleId>{5BE1A4B9-8C0C-4134-8FF1-7E02A98920A4}</a:tableStyleId>
              </a:tblPr>
              <a:tblGrid>
                <a:gridCol w="2580300"/>
              </a:tblGrid>
              <a:tr h="270650">
                <a:tc>
                  <a:txBody>
                    <a:bodyPr/>
                    <a:lstStyle/>
                    <a:p>
                      <a:pPr indent="0" lvl="0" marL="0" rtl="0" algn="l">
                        <a:spcBef>
                          <a:spcPts val="0"/>
                        </a:spcBef>
                        <a:spcAft>
                          <a:spcPts val="0"/>
                        </a:spcAft>
                        <a:buNone/>
                      </a:pPr>
                      <a:r>
                        <a:rPr lang="en" sz="1000"/>
                        <a:t>Parameters</a:t>
                      </a:r>
                      <a:endParaRPr sz="1000"/>
                    </a:p>
                  </a:txBody>
                  <a:tcPr marT="63500" marB="63500" marR="63500" marL="63500">
                    <a:noFill/>
                  </a:tcPr>
                </a:tc>
              </a:tr>
              <a:tr h="1184425">
                <a:tc>
                  <a:txBody>
                    <a:bodyPr/>
                    <a:lstStyle/>
                    <a:p>
                      <a:pPr indent="0" lvl="0" marL="0" rtl="0" algn="l">
                        <a:spcBef>
                          <a:spcPts val="0"/>
                        </a:spcBef>
                        <a:spcAft>
                          <a:spcPts val="0"/>
                        </a:spcAft>
                        <a:buNone/>
                      </a:pPr>
                      <a:r>
                        <a:rPr lang="en" sz="1000"/>
                        <a:t>--hidden-dim: 128</a:t>
                      </a:r>
                      <a:endParaRPr sz="1000"/>
                    </a:p>
                    <a:p>
                      <a:pPr indent="0" lvl="0" marL="0" rtl="0" algn="l">
                        <a:spcBef>
                          <a:spcPts val="0"/>
                        </a:spcBef>
                        <a:spcAft>
                          <a:spcPts val="0"/>
                        </a:spcAft>
                        <a:buNone/>
                      </a:pPr>
                      <a:r>
                        <a:rPr lang="en" sz="1000"/>
                        <a:t>--d-mode: 64</a:t>
                      </a:r>
                      <a:endParaRPr sz="1000"/>
                    </a:p>
                    <a:p>
                      <a:pPr indent="0" lvl="0" marL="0" rtl="0" algn="l">
                        <a:spcBef>
                          <a:spcPts val="0"/>
                        </a:spcBef>
                        <a:spcAft>
                          <a:spcPts val="0"/>
                        </a:spcAft>
                        <a:buNone/>
                      </a:pPr>
                      <a:r>
                        <a:rPr lang="en" sz="1000"/>
                        <a:t>--heads: 4</a:t>
                      </a:r>
                      <a:endParaRPr sz="1000"/>
                    </a:p>
                    <a:p>
                      <a:pPr indent="0" lvl="0" marL="0" rtl="0" algn="l">
                        <a:spcBef>
                          <a:spcPts val="0"/>
                        </a:spcBef>
                        <a:spcAft>
                          <a:spcPts val="0"/>
                        </a:spcAft>
                        <a:buNone/>
                      </a:pPr>
                      <a:r>
                        <a:rPr lang="en" sz="1000"/>
                        <a:t>--lstm-hidden: 64</a:t>
                      </a:r>
                      <a:endParaRPr sz="1000"/>
                    </a:p>
                    <a:p>
                      <a:pPr indent="0" lvl="0" marL="0" rtl="0" algn="l">
                        <a:spcBef>
                          <a:spcPts val="0"/>
                        </a:spcBef>
                        <a:spcAft>
                          <a:spcPts val="0"/>
                        </a:spcAft>
                        <a:buNone/>
                      </a:pPr>
                      <a:r>
                        <a:rPr lang="en" sz="1000"/>
                        <a:t>--lstm-layers: 1</a:t>
                      </a:r>
                      <a:endParaRPr sz="1000"/>
                    </a:p>
                    <a:p>
                      <a:pPr indent="0" lvl="0" marL="0" rtl="0" algn="l">
                        <a:spcBef>
                          <a:spcPts val="0"/>
                        </a:spcBef>
                        <a:spcAft>
                          <a:spcPts val="0"/>
                        </a:spcAft>
                        <a:buNone/>
                      </a:pPr>
                      <a:r>
                        <a:rPr lang="en" sz="1000"/>
                        <a:t>--gnn-hidden: 64</a:t>
                      </a:r>
                      <a:endParaRPr sz="1000"/>
                    </a:p>
                    <a:p>
                      <a:pPr indent="0" lvl="0" marL="0" rtl="0" algn="l">
                        <a:spcBef>
                          <a:spcPts val="0"/>
                        </a:spcBef>
                        <a:spcAft>
                          <a:spcPts val="0"/>
                        </a:spcAft>
                        <a:buNone/>
                      </a:pPr>
                      <a:r>
                        <a:rPr lang="en" sz="1000"/>
                        <a:t>--gnn-embed: 32</a:t>
                      </a:r>
                      <a:endParaRPr sz="1000"/>
                    </a:p>
                  </a:txBody>
                  <a:tcPr marT="63500" marB="63500" marR="63500" marL="63500">
                    <a:noFill/>
                  </a:tcPr>
                </a:tc>
              </a:tr>
              <a:tr h="1184425">
                <a:tc>
                  <a:txBody>
                    <a:bodyPr/>
                    <a:lstStyle/>
                    <a:p>
                      <a:pPr indent="0" lvl="0" marL="0" rtl="0" algn="l">
                        <a:spcBef>
                          <a:spcPts val="0"/>
                        </a:spcBef>
                        <a:spcAft>
                          <a:spcPts val="0"/>
                        </a:spcAft>
                        <a:buNone/>
                      </a:pPr>
                      <a:r>
                        <a:rPr lang="en" sz="1000"/>
                        <a:t>--hidden-dim: 64</a:t>
                      </a:r>
                      <a:endParaRPr sz="1000"/>
                    </a:p>
                    <a:p>
                      <a:pPr indent="0" lvl="0" marL="0" rtl="0" algn="l">
                        <a:spcBef>
                          <a:spcPts val="0"/>
                        </a:spcBef>
                        <a:spcAft>
                          <a:spcPts val="0"/>
                        </a:spcAft>
                        <a:buNone/>
                      </a:pPr>
                      <a:r>
                        <a:rPr lang="en" sz="1000"/>
                        <a:t>--d-mode: 32</a:t>
                      </a:r>
                      <a:endParaRPr sz="1000"/>
                    </a:p>
                    <a:p>
                      <a:pPr indent="0" lvl="0" marL="0" rtl="0" algn="l">
                        <a:spcBef>
                          <a:spcPts val="0"/>
                        </a:spcBef>
                        <a:spcAft>
                          <a:spcPts val="0"/>
                        </a:spcAft>
                        <a:buNone/>
                      </a:pPr>
                      <a:r>
                        <a:rPr lang="en" sz="1000"/>
                        <a:t>--heads: 4</a:t>
                      </a:r>
                      <a:endParaRPr sz="1000"/>
                    </a:p>
                    <a:p>
                      <a:pPr indent="0" lvl="0" marL="0" rtl="0" algn="l">
                        <a:spcBef>
                          <a:spcPts val="0"/>
                        </a:spcBef>
                        <a:spcAft>
                          <a:spcPts val="0"/>
                        </a:spcAft>
                        <a:buNone/>
                      </a:pPr>
                      <a:r>
                        <a:rPr lang="en" sz="1000"/>
                        <a:t>--lstm-hidden: 32</a:t>
                      </a:r>
                      <a:endParaRPr sz="1000"/>
                    </a:p>
                    <a:p>
                      <a:pPr indent="0" lvl="0" marL="0" rtl="0" algn="l">
                        <a:spcBef>
                          <a:spcPts val="0"/>
                        </a:spcBef>
                        <a:spcAft>
                          <a:spcPts val="0"/>
                        </a:spcAft>
                        <a:buNone/>
                      </a:pPr>
                      <a:r>
                        <a:rPr lang="en" sz="1000"/>
                        <a:t>--lstm-layers: 1</a:t>
                      </a:r>
                      <a:endParaRPr sz="1000"/>
                    </a:p>
                    <a:p>
                      <a:pPr indent="0" lvl="0" marL="0" rtl="0" algn="l">
                        <a:spcBef>
                          <a:spcPts val="0"/>
                        </a:spcBef>
                        <a:spcAft>
                          <a:spcPts val="0"/>
                        </a:spcAft>
                        <a:buNone/>
                      </a:pPr>
                      <a:r>
                        <a:rPr lang="en" sz="1000"/>
                        <a:t>--gnn-hidden: 32</a:t>
                      </a:r>
                      <a:endParaRPr sz="1000"/>
                    </a:p>
                    <a:p>
                      <a:pPr indent="0" lvl="0" marL="0" rtl="0" algn="l">
                        <a:spcBef>
                          <a:spcPts val="0"/>
                        </a:spcBef>
                        <a:spcAft>
                          <a:spcPts val="0"/>
                        </a:spcAft>
                        <a:buNone/>
                      </a:pPr>
                      <a:r>
                        <a:rPr lang="en" sz="1000"/>
                        <a:t>--gnn-embed: 16</a:t>
                      </a:r>
                      <a:endParaRPr sz="1000"/>
                    </a:p>
                  </a:txBody>
                  <a:tcPr marT="63500" marB="63500" marR="63500" marL="63500">
                    <a:noFill/>
                  </a:tcPr>
                </a:tc>
              </a:tr>
              <a:tr h="1184425">
                <a:tc>
                  <a:txBody>
                    <a:bodyPr/>
                    <a:lstStyle/>
                    <a:p>
                      <a:pPr indent="0" lvl="0" marL="0" rtl="0" algn="l">
                        <a:spcBef>
                          <a:spcPts val="0"/>
                        </a:spcBef>
                        <a:spcAft>
                          <a:spcPts val="0"/>
                        </a:spcAft>
                        <a:buNone/>
                      </a:pPr>
                      <a:r>
                        <a:rPr lang="en" sz="1000"/>
                        <a:t>--hidden-dim: 256</a:t>
                      </a:r>
                      <a:endParaRPr sz="1000"/>
                    </a:p>
                    <a:p>
                      <a:pPr indent="0" lvl="0" marL="0" rtl="0" algn="l">
                        <a:spcBef>
                          <a:spcPts val="0"/>
                        </a:spcBef>
                        <a:spcAft>
                          <a:spcPts val="0"/>
                        </a:spcAft>
                        <a:buNone/>
                      </a:pPr>
                      <a:r>
                        <a:rPr lang="en" sz="1000"/>
                        <a:t>--d-model: 128</a:t>
                      </a:r>
                      <a:endParaRPr sz="1000"/>
                    </a:p>
                    <a:p>
                      <a:pPr indent="0" lvl="0" marL="0" rtl="0" algn="l">
                        <a:spcBef>
                          <a:spcPts val="0"/>
                        </a:spcBef>
                        <a:spcAft>
                          <a:spcPts val="0"/>
                        </a:spcAft>
                        <a:buNone/>
                      </a:pPr>
                      <a:r>
                        <a:rPr lang="en" sz="1000"/>
                        <a:t>--heads: 8</a:t>
                      </a:r>
                      <a:endParaRPr sz="1000"/>
                    </a:p>
                    <a:p>
                      <a:pPr indent="0" lvl="0" marL="0" rtl="0" algn="l">
                        <a:spcBef>
                          <a:spcPts val="0"/>
                        </a:spcBef>
                        <a:spcAft>
                          <a:spcPts val="0"/>
                        </a:spcAft>
                        <a:buNone/>
                      </a:pPr>
                      <a:r>
                        <a:rPr lang="en" sz="1000"/>
                        <a:t>--lstm-hidden: 64</a:t>
                      </a:r>
                      <a:endParaRPr sz="1000"/>
                    </a:p>
                    <a:p>
                      <a:pPr indent="0" lvl="0" marL="0" rtl="0" algn="l">
                        <a:spcBef>
                          <a:spcPts val="0"/>
                        </a:spcBef>
                        <a:spcAft>
                          <a:spcPts val="0"/>
                        </a:spcAft>
                        <a:buNone/>
                      </a:pPr>
                      <a:r>
                        <a:rPr lang="en" sz="1000"/>
                        <a:t>--lstm-layers: 3</a:t>
                      </a:r>
                      <a:endParaRPr sz="1000"/>
                    </a:p>
                    <a:p>
                      <a:pPr indent="0" lvl="0" marL="0" rtl="0" algn="l">
                        <a:spcBef>
                          <a:spcPts val="0"/>
                        </a:spcBef>
                        <a:spcAft>
                          <a:spcPts val="0"/>
                        </a:spcAft>
                        <a:buNone/>
                      </a:pPr>
                      <a:r>
                        <a:rPr lang="en" sz="1000"/>
                        <a:t>--gnn-hidden: 128</a:t>
                      </a:r>
                      <a:endParaRPr sz="1000"/>
                    </a:p>
                    <a:p>
                      <a:pPr indent="0" lvl="0" marL="0" rtl="0" algn="l">
                        <a:spcBef>
                          <a:spcPts val="0"/>
                        </a:spcBef>
                        <a:spcAft>
                          <a:spcPts val="0"/>
                        </a:spcAft>
                        <a:buNone/>
                      </a:pPr>
                      <a:r>
                        <a:rPr lang="en" sz="1000"/>
                        <a:t>--gnn-embed: 64</a:t>
                      </a:r>
                      <a:endParaRPr sz="1000"/>
                    </a:p>
                  </a:txBody>
                  <a:tcPr marT="63500" marB="63500" marR="63500" marL="63500">
                    <a:solidFill>
                      <a:srgbClr val="D9EAD3"/>
                    </a:solidFill>
                  </a:tcPr>
                </a:tc>
              </a:tr>
              <a:tr h="1184425">
                <a:tc>
                  <a:txBody>
                    <a:bodyPr/>
                    <a:lstStyle/>
                    <a:p>
                      <a:pPr indent="0" lvl="0" marL="0" rtl="0" algn="l">
                        <a:spcBef>
                          <a:spcPts val="0"/>
                        </a:spcBef>
                        <a:spcAft>
                          <a:spcPts val="0"/>
                        </a:spcAft>
                        <a:buNone/>
                      </a:pPr>
                      <a:r>
                        <a:rPr lang="en" sz="1000"/>
                        <a:t>--hidden-dim: 32</a:t>
                      </a:r>
                      <a:endParaRPr sz="1000"/>
                    </a:p>
                    <a:p>
                      <a:pPr indent="0" lvl="0" marL="0" rtl="0" algn="l">
                        <a:spcBef>
                          <a:spcPts val="0"/>
                        </a:spcBef>
                        <a:spcAft>
                          <a:spcPts val="0"/>
                        </a:spcAft>
                        <a:buNone/>
                      </a:pPr>
                      <a:r>
                        <a:rPr lang="en" sz="1000"/>
                        <a:t>--d-model: 16</a:t>
                      </a:r>
                      <a:endParaRPr sz="1000"/>
                    </a:p>
                    <a:p>
                      <a:pPr indent="0" lvl="0" marL="0" rtl="0" algn="l">
                        <a:spcBef>
                          <a:spcPts val="0"/>
                        </a:spcBef>
                        <a:spcAft>
                          <a:spcPts val="0"/>
                        </a:spcAft>
                        <a:buNone/>
                      </a:pPr>
                      <a:r>
                        <a:rPr lang="en" sz="1000"/>
                        <a:t>--heads: 2</a:t>
                      </a:r>
                      <a:endParaRPr sz="1000"/>
                    </a:p>
                    <a:p>
                      <a:pPr indent="0" lvl="0" marL="0" rtl="0" algn="l">
                        <a:spcBef>
                          <a:spcPts val="0"/>
                        </a:spcBef>
                        <a:spcAft>
                          <a:spcPts val="0"/>
                        </a:spcAft>
                        <a:buNone/>
                      </a:pPr>
                      <a:r>
                        <a:rPr lang="en" sz="1000"/>
                        <a:t>--lstm-hidden: 32</a:t>
                      </a:r>
                      <a:endParaRPr sz="1000"/>
                    </a:p>
                    <a:p>
                      <a:pPr indent="0" lvl="0" marL="0" rtl="0" algn="l">
                        <a:spcBef>
                          <a:spcPts val="0"/>
                        </a:spcBef>
                        <a:spcAft>
                          <a:spcPts val="0"/>
                        </a:spcAft>
                        <a:buNone/>
                      </a:pPr>
                      <a:r>
                        <a:rPr lang="en" sz="1000"/>
                        <a:t>--lstm-layers: 1</a:t>
                      </a:r>
                      <a:endParaRPr sz="1000"/>
                    </a:p>
                    <a:p>
                      <a:pPr indent="0" lvl="0" marL="0" rtl="0" algn="l">
                        <a:spcBef>
                          <a:spcPts val="0"/>
                        </a:spcBef>
                        <a:spcAft>
                          <a:spcPts val="0"/>
                        </a:spcAft>
                        <a:buNone/>
                      </a:pPr>
                      <a:r>
                        <a:rPr lang="en" sz="1000"/>
                        <a:t>--gnn-hidden: 16</a:t>
                      </a:r>
                      <a:endParaRPr sz="1000"/>
                    </a:p>
                    <a:p>
                      <a:pPr indent="0" lvl="0" marL="0" rtl="0" algn="l">
                        <a:spcBef>
                          <a:spcPts val="0"/>
                        </a:spcBef>
                        <a:spcAft>
                          <a:spcPts val="0"/>
                        </a:spcAft>
                        <a:buNone/>
                      </a:pPr>
                      <a:r>
                        <a:rPr lang="en" sz="1000"/>
                        <a:t>--gnn-embed: 8</a:t>
                      </a:r>
                      <a:endParaRPr sz="1000"/>
                    </a:p>
                  </a:txBody>
                  <a:tcPr marT="63500" marB="63500" marR="63500" marL="63500">
                    <a:no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3babec997e6_0_40"/>
          <p:cNvSpPr txBox="1"/>
          <p:nvPr>
            <p:ph type="title"/>
          </p:nvPr>
        </p:nvSpPr>
        <p:spPr>
          <a:xfrm>
            <a:off x="2100475" y="128950"/>
            <a:ext cx="4991100" cy="3933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Model Performance Comparison</a:t>
            </a:r>
            <a:endParaRPr/>
          </a:p>
        </p:txBody>
      </p:sp>
      <p:sp>
        <p:nvSpPr>
          <p:cNvPr id="608" name="Google Shape;608;g3babec997e6_0_40"/>
          <p:cNvSpPr txBox="1"/>
          <p:nvPr>
            <p:ph idx="3" type="title"/>
          </p:nvPr>
        </p:nvSpPr>
        <p:spPr>
          <a:xfrm>
            <a:off x="6113600" y="1181425"/>
            <a:ext cx="2800200" cy="27855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Key Points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TFT: Captures temporal sales patterns well, competitive MAE and WAPE.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GNN: Effective for structural and relational </a:t>
            </a:r>
            <a:endParaRPr/>
          </a:p>
          <a:p>
            <a:pPr indent="0" lvl="0" marL="0" rtl="0" algn="l">
              <a:spcBef>
                <a:spcPts val="0"/>
              </a:spcBef>
              <a:spcAft>
                <a:spcPts val="0"/>
              </a:spcAft>
              <a:buNone/>
            </a:pPr>
            <a:r>
              <a:rPr lang="en"/>
              <a:t>features; close results to TFT.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Hybrid: Outperforms both, leveraging both temporal &amp; relational aspects.</a:t>
            </a:r>
            <a:endParaRPr/>
          </a:p>
        </p:txBody>
      </p:sp>
      <p:graphicFrame>
        <p:nvGraphicFramePr>
          <p:cNvPr id="609" name="Google Shape;609;g3babec997e6_0_40"/>
          <p:cNvGraphicFramePr/>
          <p:nvPr/>
        </p:nvGraphicFramePr>
        <p:xfrm>
          <a:off x="253275" y="1154113"/>
          <a:ext cx="3000000" cy="3000000"/>
        </p:xfrm>
        <a:graphic>
          <a:graphicData uri="http://schemas.openxmlformats.org/drawingml/2006/table">
            <a:tbl>
              <a:tblPr>
                <a:noFill/>
                <a:tableStyleId>{0F67CA5B-27B0-44F4-92D1-3A41950F9022}</a:tableStyleId>
              </a:tblPr>
              <a:tblGrid>
                <a:gridCol w="714375"/>
                <a:gridCol w="1230625"/>
                <a:gridCol w="731525"/>
                <a:gridCol w="733425"/>
                <a:gridCol w="742950"/>
                <a:gridCol w="1247775"/>
              </a:tblGrid>
              <a:tr h="100000">
                <a:tc>
                  <a:txBody>
                    <a:bodyPr/>
                    <a:lstStyle/>
                    <a:p>
                      <a:pPr indent="0" lvl="0" marL="0" rtl="0" algn="l">
                        <a:spcBef>
                          <a:spcPts val="0"/>
                        </a:spcBef>
                        <a:spcAft>
                          <a:spcPts val="0"/>
                        </a:spcAft>
                        <a:buNone/>
                      </a:pPr>
                      <a:r>
                        <a:rPr lang="en" sz="1000"/>
                        <a:t>Model</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Best Configuration</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MAE</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WAPE</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SMAPE</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Comments</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r>
              <a:tr h="847725">
                <a:tc>
                  <a:txBody>
                    <a:bodyPr/>
                    <a:lstStyle/>
                    <a:p>
                      <a:pPr indent="0" lvl="0" marL="0" rtl="0" algn="l">
                        <a:spcBef>
                          <a:spcPts val="0"/>
                        </a:spcBef>
                        <a:spcAft>
                          <a:spcPts val="0"/>
                        </a:spcAft>
                        <a:buNone/>
                      </a:pPr>
                      <a:r>
                        <a:rPr lang="en" sz="1000"/>
                        <a:t>TFT</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hidden=128 emb=64 heads=4 LSTM=64×1</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61.36</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0.1287</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0.5249</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Strong accuracy, stable learning</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9525">
                      <a:solidFill>
                        <a:srgbClr val="3D444D"/>
                      </a:solidFill>
                      <a:prstDash val="solid"/>
                      <a:round/>
                      <a:headEnd len="sm" w="sm" type="none"/>
                      <a:tailEnd len="sm" w="sm" type="none"/>
                    </a:lnB>
                    <a:solidFill>
                      <a:schemeClr val="lt2"/>
                    </a:solidFill>
                  </a:tcPr>
                </a:tc>
              </a:tr>
              <a:tr h="666750">
                <a:tc>
                  <a:txBody>
                    <a:bodyPr/>
                    <a:lstStyle/>
                    <a:p>
                      <a:pPr indent="0" lvl="0" marL="0" rtl="0" algn="l">
                        <a:spcBef>
                          <a:spcPts val="0"/>
                        </a:spcBef>
                        <a:spcAft>
                          <a:spcPts val="0"/>
                        </a:spcAft>
                        <a:buNone/>
                      </a:pPr>
                      <a:r>
                        <a:rPr lang="en" sz="1000"/>
                        <a:t>GNN</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hidden=64 blocks=3 kernel=3</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61.31</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0.1286</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0.5831</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Comparable to best TFT</a:t>
                      </a:r>
                      <a:endParaRPr sz="1000"/>
                    </a:p>
                  </a:txBody>
                  <a:tcPr marT="63500" marB="63500" marR="127000" marL="127000">
                    <a:lnL cap="flat" cmpd="sng" w="9525">
                      <a:solidFill>
                        <a:srgbClr val="3D444D"/>
                      </a:solidFill>
                      <a:prstDash val="solid"/>
                      <a:round/>
                      <a:headEnd len="sm" w="sm" type="none"/>
                      <a:tailEnd len="sm" w="sm" type="none"/>
                    </a:lnL>
                    <a:lnR cap="flat" cmpd="sng" w="9525">
                      <a:solidFill>
                        <a:srgbClr val="3D444D"/>
                      </a:solidFill>
                      <a:prstDash val="solid"/>
                      <a:round/>
                      <a:headEnd len="sm" w="sm" type="none"/>
                      <a:tailEnd len="sm" w="sm" type="none"/>
                    </a:lnR>
                    <a:lnT cap="flat" cmpd="sng" w="9525">
                      <a:solidFill>
                        <a:srgbClr val="3D444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r>
              <a:tr h="790575">
                <a:tc>
                  <a:txBody>
                    <a:bodyPr/>
                    <a:lstStyle/>
                    <a:p>
                      <a:pPr indent="0" lvl="0" marL="0" rtl="0" algn="l">
                        <a:spcBef>
                          <a:spcPts val="0"/>
                        </a:spcBef>
                        <a:spcAft>
                          <a:spcPts val="0"/>
                        </a:spcAft>
                        <a:buNone/>
                      </a:pPr>
                      <a:r>
                        <a:rPr lang="en" sz="1000"/>
                        <a:t>Hybrid</a:t>
                      </a:r>
                      <a:endParaRPr sz="1000"/>
                    </a:p>
                  </a:txBody>
                  <a:tcPr marT="63500" marB="63500" marR="127000" marL="127000">
                    <a:lnL cap="flat" cmpd="sng" w="38100">
                      <a:solidFill>
                        <a:srgbClr val="38761D"/>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hidden=256 </a:t>
                      </a:r>
                      <a:endParaRPr sz="1000"/>
                    </a:p>
                    <a:p>
                      <a:pPr indent="0" lvl="0" marL="0" rtl="0" algn="l">
                        <a:spcBef>
                          <a:spcPts val="0"/>
                        </a:spcBef>
                        <a:spcAft>
                          <a:spcPts val="0"/>
                        </a:spcAft>
                        <a:buNone/>
                      </a:pPr>
                      <a:r>
                        <a:rPr lang="en" sz="1000"/>
                        <a:t>emb=128 heads=8 LSTM=64×3 GNN=128</a:t>
                      </a:r>
                      <a:endParaRPr sz="10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59.76</a:t>
                      </a:r>
                      <a:endParaRPr sz="10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0.1253</a:t>
                      </a:r>
                      <a:endParaRPr sz="10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0.5971</a:t>
                      </a:r>
                      <a:endParaRPr sz="1000"/>
                    </a:p>
                  </a:txBody>
                  <a:tcPr marT="63500" marB="635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t>Best overall (lower MAE, WAPE)</a:t>
                      </a:r>
                      <a:endParaRPr sz="1000"/>
                    </a:p>
                  </a:txBody>
                  <a:tcPr marT="63500" marB="63500" marR="127000" marL="127000">
                    <a:lnL cap="flat" cmpd="sng" w="9525">
                      <a:solidFill>
                        <a:schemeClr val="lt1"/>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3b6e99eb217_0_163"/>
          <p:cNvSpPr txBox="1"/>
          <p:nvPr>
            <p:ph type="title"/>
          </p:nvPr>
        </p:nvSpPr>
        <p:spPr>
          <a:xfrm>
            <a:off x="1147125" y="40225"/>
            <a:ext cx="2820600" cy="4752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Summary</a:t>
            </a:r>
            <a:endParaRPr/>
          </a:p>
        </p:txBody>
      </p:sp>
      <p:sp>
        <p:nvSpPr>
          <p:cNvPr id="615" name="Google Shape;615;g3b6e99eb217_0_163"/>
          <p:cNvSpPr txBox="1"/>
          <p:nvPr/>
        </p:nvSpPr>
        <p:spPr>
          <a:xfrm>
            <a:off x="723900" y="771525"/>
            <a:ext cx="7696200" cy="37968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0"/>
              </a:spcAft>
              <a:buNone/>
            </a:pPr>
            <a:r>
              <a:rPr lang="en" sz="1200">
                <a:solidFill>
                  <a:schemeClr val="lt1"/>
                </a:solidFill>
              </a:rPr>
              <a:t>The highest performance - Hybrid model with </a:t>
            </a:r>
            <a:r>
              <a:rPr b="1" lang="en" sz="1200">
                <a:solidFill>
                  <a:schemeClr val="lt1"/>
                </a:solidFill>
              </a:rPr>
              <a:t>59.76 MAE</a:t>
            </a:r>
            <a:endParaRPr b="1"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Difference 	- 	 (1) 1,6 from TFT       	(2) 1,55 difference from GNN</a:t>
            </a:r>
            <a:endParaRPr sz="1200">
              <a:solidFill>
                <a:schemeClr val="lt1"/>
              </a:solidFill>
            </a:endParaRPr>
          </a:p>
          <a:p>
            <a:pPr indent="180340" lvl="0" marL="0" rtl="0" algn="just">
              <a:lnSpc>
                <a:spcPct val="200000"/>
              </a:lnSpc>
              <a:spcBef>
                <a:spcPts val="1000"/>
              </a:spcBef>
              <a:spcAft>
                <a:spcPts val="0"/>
              </a:spcAft>
              <a:buNone/>
            </a:pPr>
            <a:r>
              <a:t/>
            </a:r>
            <a:endParaRPr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The </a:t>
            </a:r>
            <a:r>
              <a:rPr b="1" lang="en" sz="1200">
                <a:solidFill>
                  <a:schemeClr val="lt1"/>
                </a:solidFill>
              </a:rPr>
              <a:t>highly</a:t>
            </a:r>
            <a:r>
              <a:rPr lang="en" sz="1200">
                <a:solidFill>
                  <a:schemeClr val="lt1"/>
                </a:solidFill>
              </a:rPr>
              <a:t> impacting features - future promotion, holiday, oil price, product family type, transactions, month, day-of-week, holidays</a:t>
            </a:r>
            <a:endParaRPr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The </a:t>
            </a:r>
            <a:r>
              <a:rPr b="1" lang="en" sz="1200">
                <a:solidFill>
                  <a:schemeClr val="lt1"/>
                </a:solidFill>
              </a:rPr>
              <a:t>least</a:t>
            </a:r>
            <a:r>
              <a:rPr lang="en" sz="1200">
                <a:solidFill>
                  <a:schemeClr val="lt1"/>
                </a:solidFill>
              </a:rPr>
              <a:t> impacting features - future workday, static metadata like state, cluster, family, store number, and the concatenated static features (node embeddings and static attributes)</a:t>
            </a:r>
            <a:endParaRPr sz="1200">
              <a:solidFill>
                <a:schemeClr val="lt1"/>
              </a:solidFill>
            </a:endParaRPr>
          </a:p>
          <a:p>
            <a:pPr indent="180340" lvl="0" marL="0" rtl="0" algn="just">
              <a:lnSpc>
                <a:spcPct val="100000"/>
              </a:lnSpc>
              <a:spcBef>
                <a:spcPts val="1000"/>
              </a:spcBef>
              <a:spcAft>
                <a:spcPts val="0"/>
              </a:spcAft>
              <a:buClr>
                <a:schemeClr val="lt1"/>
              </a:buClr>
              <a:buSzPts val="1100"/>
              <a:buFont typeface="Arial"/>
              <a:buNone/>
            </a:pPr>
            <a:r>
              <a:t/>
            </a:r>
            <a:endParaRPr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Although the performance of the hybrid model was high using concatenated static features, XAI analysis showed that </a:t>
            </a:r>
            <a:r>
              <a:rPr b="1" lang="en" sz="1200">
                <a:solidFill>
                  <a:schemeClr val="lt1"/>
                </a:solidFill>
              </a:rPr>
              <a:t>static features had the greatest negative</a:t>
            </a:r>
            <a:r>
              <a:rPr lang="en" sz="1200">
                <a:solidFill>
                  <a:schemeClr val="lt1"/>
                </a:solidFill>
              </a:rPr>
              <a:t> impact on the results</a:t>
            </a:r>
            <a:endParaRPr sz="1200">
              <a:solidFill>
                <a:schemeClr val="lt1"/>
              </a:solidFill>
            </a:endParaRPr>
          </a:p>
          <a:p>
            <a:pPr indent="180340" lvl="0" marL="0" rtl="0" algn="just">
              <a:lnSpc>
                <a:spcPct val="100000"/>
              </a:lnSpc>
              <a:spcBef>
                <a:spcPts val="1000"/>
              </a:spcBef>
              <a:spcAft>
                <a:spcPts val="0"/>
              </a:spcAft>
              <a:buNone/>
            </a:pPr>
            <a:r>
              <a:t/>
            </a:r>
            <a:endParaRPr sz="1200">
              <a:solidFill>
                <a:schemeClr val="lt1"/>
              </a:solidFill>
            </a:endParaRPr>
          </a:p>
          <a:p>
            <a:pPr indent="180340" lvl="0" marL="0" rtl="0" algn="just">
              <a:lnSpc>
                <a:spcPct val="100000"/>
              </a:lnSpc>
              <a:spcBef>
                <a:spcPts val="1000"/>
              </a:spcBef>
              <a:spcAft>
                <a:spcPts val="1000"/>
              </a:spcAft>
              <a:buNone/>
            </a:pPr>
            <a:r>
              <a:rPr lang="en" sz="1200">
                <a:solidFill>
                  <a:schemeClr val="lt1"/>
                </a:solidFill>
              </a:rPr>
              <a:t>Experimental evaluation of key structural parameters demonstrates that tuning hidden layer dimensions, embedding sizes, attention heads, and network depth </a:t>
            </a:r>
            <a:r>
              <a:rPr b="1" lang="en" sz="1200">
                <a:solidFill>
                  <a:schemeClr val="lt1"/>
                </a:solidFill>
              </a:rPr>
              <a:t>can markedly impact the predictive accuracy</a:t>
            </a:r>
            <a:endParaRPr sz="12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3babec997e6_0_56"/>
          <p:cNvSpPr txBox="1"/>
          <p:nvPr>
            <p:ph type="title"/>
          </p:nvPr>
        </p:nvSpPr>
        <p:spPr>
          <a:xfrm>
            <a:off x="1467000" y="216750"/>
            <a:ext cx="6210000" cy="4653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Feasibility and Business Recommendations</a:t>
            </a:r>
            <a:endParaRPr/>
          </a:p>
        </p:txBody>
      </p:sp>
      <p:sp>
        <p:nvSpPr>
          <p:cNvPr id="621" name="Google Shape;621;g3babec997e6_0_56"/>
          <p:cNvSpPr txBox="1"/>
          <p:nvPr>
            <p:ph idx="3" type="title"/>
          </p:nvPr>
        </p:nvSpPr>
        <p:spPr>
          <a:xfrm>
            <a:off x="2727825" y="3893175"/>
            <a:ext cx="5460300" cy="5970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1000">
                <a:solidFill>
                  <a:schemeClr val="lt1"/>
                </a:solidFill>
                <a:latin typeface="Arial"/>
                <a:ea typeface="Arial"/>
                <a:cs typeface="Arial"/>
                <a:sym typeface="Arial"/>
              </a:rPr>
              <a:t>The modeling framework can be extended to finer levels of granularity (e.g., individual SKUs or regional clusters) if higher-resolution data is available, further enhancing operational precision.</a:t>
            </a:r>
            <a:endParaRPr sz="1000"/>
          </a:p>
        </p:txBody>
      </p:sp>
      <p:sp>
        <p:nvSpPr>
          <p:cNvPr id="622" name="Google Shape;622;g3babec997e6_0_56"/>
          <p:cNvSpPr txBox="1"/>
          <p:nvPr/>
        </p:nvSpPr>
        <p:spPr>
          <a:xfrm>
            <a:off x="2622175" y="965300"/>
            <a:ext cx="52899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Store owners and managers can use the forecasts to proactively adjust inventory, optimize promotional campaigns, and prepare staffing according to expected demand fluctuations in the next 28 days.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Accurate multi-horizon forecasts allow for better allocation of capital towards inventory purchases, minimizing both stockouts and excess.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Promotions and discounts can be strategically scheduled based on periods of forecasted lower demand, while high-demand periods can be leveraged for pricing optimization.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The use of model interpretation techniques provides actionable insights into which factors drive demand, supporting evidence-based decision making for both short-term and strategic interventions.</a:t>
            </a:r>
            <a:endParaRPr sz="1000"/>
          </a:p>
        </p:txBody>
      </p:sp>
      <p:sp>
        <p:nvSpPr>
          <p:cNvPr id="623" name="Google Shape;623;g3babec997e6_0_56"/>
          <p:cNvSpPr txBox="1"/>
          <p:nvPr/>
        </p:nvSpPr>
        <p:spPr>
          <a:xfrm>
            <a:off x="441825" y="1156710"/>
            <a:ext cx="1738500" cy="1262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000">
                <a:solidFill>
                  <a:schemeClr val="lt1"/>
                </a:solidFill>
              </a:rPr>
              <a:t>Demand Planning</a:t>
            </a:r>
            <a:endParaRPr sz="1000">
              <a:solidFill>
                <a:schemeClr val="lt1"/>
              </a:solidFill>
            </a:endParaRPr>
          </a:p>
          <a:p>
            <a:pPr indent="0" lvl="0" marL="0" rtl="0" algn="l">
              <a:lnSpc>
                <a:spcPct val="200000"/>
              </a:lnSpc>
              <a:spcBef>
                <a:spcPts val="0"/>
              </a:spcBef>
              <a:spcAft>
                <a:spcPts val="0"/>
              </a:spcAft>
              <a:buNone/>
            </a:pPr>
            <a:r>
              <a:rPr lang="en" sz="1000">
                <a:solidFill>
                  <a:schemeClr val="lt1"/>
                </a:solidFill>
              </a:rPr>
              <a:t>Resource Allocation</a:t>
            </a:r>
            <a:endParaRPr sz="1000">
              <a:solidFill>
                <a:schemeClr val="lt1"/>
              </a:solidFill>
            </a:endParaRPr>
          </a:p>
          <a:p>
            <a:pPr indent="0" lvl="0" marL="0" rtl="0" algn="l">
              <a:lnSpc>
                <a:spcPct val="200000"/>
              </a:lnSpc>
              <a:spcBef>
                <a:spcPts val="0"/>
              </a:spcBef>
              <a:spcAft>
                <a:spcPts val="0"/>
              </a:spcAft>
              <a:buNone/>
            </a:pPr>
            <a:r>
              <a:rPr lang="en" sz="1000">
                <a:solidFill>
                  <a:schemeClr val="lt1"/>
                </a:solidFill>
              </a:rPr>
              <a:t>Strategic Marketing</a:t>
            </a:r>
            <a:endParaRPr sz="1000">
              <a:solidFill>
                <a:schemeClr val="lt1"/>
              </a:solidFill>
            </a:endParaRPr>
          </a:p>
          <a:p>
            <a:pPr indent="0" lvl="0" marL="0" rtl="0" algn="l">
              <a:lnSpc>
                <a:spcPct val="200000"/>
              </a:lnSpc>
              <a:spcBef>
                <a:spcPts val="0"/>
              </a:spcBef>
              <a:spcAft>
                <a:spcPts val="0"/>
              </a:spcAft>
              <a:buNone/>
            </a:pPr>
            <a:r>
              <a:rPr lang="en" sz="1000">
                <a:solidFill>
                  <a:schemeClr val="lt1"/>
                </a:solidFill>
              </a:rPr>
              <a:t>Explainability</a:t>
            </a:r>
            <a:endParaRPr sz="1000">
              <a:solidFill>
                <a:schemeClr val="lt1"/>
              </a:solidFill>
            </a:endParaRPr>
          </a:p>
        </p:txBody>
      </p:sp>
      <p:sp>
        <p:nvSpPr>
          <p:cNvPr id="624" name="Google Shape;624;g3babec997e6_0_56"/>
          <p:cNvSpPr txBox="1"/>
          <p:nvPr/>
        </p:nvSpPr>
        <p:spPr>
          <a:xfrm>
            <a:off x="441825" y="3973400"/>
            <a:ext cx="114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Scalability</a:t>
            </a:r>
            <a:endParaRPr sz="1000">
              <a:solidFill>
                <a:schemeClr val="lt1"/>
              </a:solidFill>
            </a:endParaRPr>
          </a:p>
        </p:txBody>
      </p:sp>
      <p:sp>
        <p:nvSpPr>
          <p:cNvPr id="625" name="Google Shape;625;g3babec997e6_0_56"/>
          <p:cNvSpPr txBox="1"/>
          <p:nvPr>
            <p:ph type="title"/>
          </p:nvPr>
        </p:nvSpPr>
        <p:spPr>
          <a:xfrm>
            <a:off x="1206400" y="3289075"/>
            <a:ext cx="6210000" cy="4653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Future Work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3b9ecaba8a4_0_0"/>
          <p:cNvSpPr txBox="1"/>
          <p:nvPr>
            <p:ph type="title"/>
          </p:nvPr>
        </p:nvSpPr>
        <p:spPr>
          <a:xfrm>
            <a:off x="1863175" y="71025"/>
            <a:ext cx="5215500" cy="5259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Research Objectives and Solutions</a:t>
            </a:r>
            <a:endParaRPr/>
          </a:p>
        </p:txBody>
      </p:sp>
      <p:graphicFrame>
        <p:nvGraphicFramePr>
          <p:cNvPr id="631" name="Google Shape;631;g3b9ecaba8a4_0_0"/>
          <p:cNvGraphicFramePr/>
          <p:nvPr/>
        </p:nvGraphicFramePr>
        <p:xfrm>
          <a:off x="245775" y="778250"/>
          <a:ext cx="3000000" cy="3000000"/>
        </p:xfrm>
        <a:graphic>
          <a:graphicData uri="http://schemas.openxmlformats.org/drawingml/2006/table">
            <a:tbl>
              <a:tblPr>
                <a:noFill/>
                <a:tableStyleId>{5BE1A4B9-8C0C-4134-8FF1-7E02A98920A4}</a:tableStyleId>
              </a:tblPr>
              <a:tblGrid>
                <a:gridCol w="3355500"/>
                <a:gridCol w="5307600"/>
              </a:tblGrid>
              <a:tr h="352850">
                <a:tc>
                  <a:txBody>
                    <a:bodyPr/>
                    <a:lstStyle/>
                    <a:p>
                      <a:pPr indent="0" lvl="0" marL="0" rtl="0" algn="l">
                        <a:spcBef>
                          <a:spcPts val="0"/>
                        </a:spcBef>
                        <a:spcAft>
                          <a:spcPts val="0"/>
                        </a:spcAft>
                        <a:buNone/>
                      </a:pPr>
                      <a:r>
                        <a:rPr lang="en"/>
                        <a:t>Research Objectives</a:t>
                      </a:r>
                      <a:endParaRPr/>
                    </a:p>
                  </a:txBody>
                  <a:tcPr marT="63500" marB="63500" marR="63500" marL="63500">
                    <a:noFill/>
                  </a:tcPr>
                </a:tc>
                <a:tc>
                  <a:txBody>
                    <a:bodyPr/>
                    <a:lstStyle/>
                    <a:p>
                      <a:pPr indent="0" lvl="0" marL="0" rtl="0" algn="l">
                        <a:spcBef>
                          <a:spcPts val="0"/>
                        </a:spcBef>
                        <a:spcAft>
                          <a:spcPts val="0"/>
                        </a:spcAft>
                        <a:buNone/>
                      </a:pPr>
                      <a:r>
                        <a:rPr lang="en"/>
                        <a:t>How?</a:t>
                      </a:r>
                      <a:endParaRPr/>
                    </a:p>
                  </a:txBody>
                  <a:tcPr marT="63500" marB="63500" marR="63500" marL="63500">
                    <a:noFill/>
                  </a:tcPr>
                </a:tc>
              </a:tr>
              <a:tr h="1011975">
                <a:tc>
                  <a:txBody>
                    <a:bodyPr/>
                    <a:lstStyle/>
                    <a:p>
                      <a:pPr indent="0" lvl="0" marL="0" rtl="0" algn="l">
                        <a:spcBef>
                          <a:spcPts val="0"/>
                        </a:spcBef>
                        <a:spcAft>
                          <a:spcPts val="0"/>
                        </a:spcAft>
                        <a:buNone/>
                      </a:pPr>
                      <a:r>
                        <a:rPr lang="en"/>
                        <a:t>To evaluate and compare the forecasting accuracy of GNN, TFT, and hybrid GNN-TFT models.</a:t>
                      </a:r>
                      <a:endParaRPr/>
                    </a:p>
                    <a:p>
                      <a:pPr indent="0" lvl="0" marL="0" rtl="0" algn="l">
                        <a:spcBef>
                          <a:spcPts val="0"/>
                        </a:spcBef>
                        <a:spcAft>
                          <a:spcPts val="0"/>
                        </a:spcAft>
                        <a:buNone/>
                      </a:pPr>
                      <a:r>
                        <a:t/>
                      </a:r>
                      <a:endParaRPr/>
                    </a:p>
                  </a:txBody>
                  <a:tcPr marT="63500" marB="63500" marR="63500" marL="63500">
                    <a:noFill/>
                  </a:tcPr>
                </a:tc>
                <a:tc>
                  <a:txBody>
                    <a:bodyPr/>
                    <a:lstStyle/>
                    <a:p>
                      <a:pPr indent="0" lvl="0" marL="0" rtl="0" algn="l">
                        <a:spcBef>
                          <a:spcPts val="0"/>
                        </a:spcBef>
                        <a:spcAft>
                          <a:spcPts val="0"/>
                        </a:spcAft>
                        <a:buNone/>
                      </a:pPr>
                      <a:r>
                        <a:rPr lang="en"/>
                        <a:t>- Developed each model using PyTorch.</a:t>
                      </a:r>
                      <a:endParaRPr/>
                    </a:p>
                    <a:p>
                      <a:pPr indent="0" lvl="0" marL="0" rtl="0" algn="l">
                        <a:spcBef>
                          <a:spcPts val="0"/>
                        </a:spcBef>
                        <a:spcAft>
                          <a:spcPts val="0"/>
                        </a:spcAft>
                        <a:buNone/>
                      </a:pPr>
                      <a:r>
                        <a:rPr lang="en"/>
                        <a:t>- Preprocessed and split the dataset.</a:t>
                      </a:r>
                      <a:endParaRPr/>
                    </a:p>
                    <a:p>
                      <a:pPr indent="0" lvl="0" marL="0" rtl="0" algn="l">
                        <a:spcBef>
                          <a:spcPts val="0"/>
                        </a:spcBef>
                        <a:spcAft>
                          <a:spcPts val="0"/>
                        </a:spcAft>
                        <a:buNone/>
                      </a:pPr>
                      <a:r>
                        <a:rPr lang="en"/>
                        <a:t>- Trained on Google Colab (A100, L4, T4 GPUs).</a:t>
                      </a:r>
                      <a:endParaRPr/>
                    </a:p>
                    <a:p>
                      <a:pPr indent="0" lvl="0" marL="0" rtl="0" algn="l">
                        <a:spcBef>
                          <a:spcPts val="0"/>
                        </a:spcBef>
                        <a:spcAft>
                          <a:spcPts val="0"/>
                        </a:spcAft>
                        <a:buNone/>
                      </a:pPr>
                      <a:r>
                        <a:rPr lang="en"/>
                        <a:t>- Performance measured by MAE, WAPE, and SMAPE.</a:t>
                      </a:r>
                      <a:endParaRPr/>
                    </a:p>
                  </a:txBody>
                  <a:tcPr marT="63500" marB="63500" marR="63500" marL="63500">
                    <a:noFill/>
                  </a:tcPr>
                </a:tc>
              </a:tr>
              <a:tr h="1011975">
                <a:tc>
                  <a:txBody>
                    <a:bodyPr/>
                    <a:lstStyle/>
                    <a:p>
                      <a:pPr indent="0" lvl="0" marL="0" rtl="0" algn="l">
                        <a:spcBef>
                          <a:spcPts val="0"/>
                        </a:spcBef>
                        <a:spcAft>
                          <a:spcPts val="0"/>
                        </a:spcAft>
                        <a:buNone/>
                      </a:pPr>
                      <a:r>
                        <a:rPr lang="en"/>
                        <a:t>To interpret model predictions by applying both model-specific and model-agnostic explainable AI (XAI) methods.</a:t>
                      </a:r>
                      <a:endParaRPr/>
                    </a:p>
                  </a:txBody>
                  <a:tcPr marT="63500" marB="63500" marR="63500" marL="63500">
                    <a:noFill/>
                  </a:tcPr>
                </a:tc>
                <a:tc>
                  <a:txBody>
                    <a:bodyPr/>
                    <a:lstStyle/>
                    <a:p>
                      <a:pPr indent="0" lvl="0" marL="0" rtl="0" algn="l">
                        <a:spcBef>
                          <a:spcPts val="0"/>
                        </a:spcBef>
                        <a:spcAft>
                          <a:spcPts val="0"/>
                        </a:spcAft>
                        <a:buNone/>
                      </a:pPr>
                      <a:r>
                        <a:rPr lang="en"/>
                        <a:t>- </a:t>
                      </a:r>
                      <a:r>
                        <a:rPr b="1" lang="en"/>
                        <a:t>TFT</a:t>
                      </a:r>
                      <a:r>
                        <a:rPr lang="en"/>
                        <a:t>: Model-agnostic and intrinsic (built-in) XAI methods.</a:t>
                      </a:r>
                      <a:endParaRPr/>
                    </a:p>
                    <a:p>
                      <a:pPr indent="0" lvl="0" marL="0" rtl="0" algn="l">
                        <a:spcBef>
                          <a:spcPts val="0"/>
                        </a:spcBef>
                        <a:spcAft>
                          <a:spcPts val="0"/>
                        </a:spcAft>
                        <a:buNone/>
                      </a:pPr>
                      <a:r>
                        <a:rPr lang="en"/>
                        <a:t>- </a:t>
                      </a:r>
                      <a:r>
                        <a:rPr b="1" lang="en"/>
                        <a:t>GNN</a:t>
                      </a:r>
                      <a:r>
                        <a:rPr lang="en"/>
                        <a:t>: SHAP for feature-level, edge mask optimizer for neighbor-level explanations.</a:t>
                      </a:r>
                      <a:endParaRPr/>
                    </a:p>
                    <a:p>
                      <a:pPr indent="0" lvl="0" marL="0" rtl="0" algn="l">
                        <a:spcBef>
                          <a:spcPts val="0"/>
                        </a:spcBef>
                        <a:spcAft>
                          <a:spcPts val="0"/>
                        </a:spcAft>
                        <a:buNone/>
                      </a:pPr>
                      <a:r>
                        <a:rPr lang="en"/>
                        <a:t>- </a:t>
                      </a:r>
                      <a:r>
                        <a:rPr b="1" lang="en"/>
                        <a:t>Hybrid</a:t>
                      </a:r>
                      <a:r>
                        <a:rPr lang="en"/>
                        <a:t>: LIME for interpretability.</a:t>
                      </a:r>
                      <a:endParaRPr/>
                    </a:p>
                  </a:txBody>
                  <a:tcPr marT="63500" marB="63500" marR="63500" marL="63500">
                    <a:noFill/>
                  </a:tcPr>
                </a:tc>
              </a:tr>
              <a:tr h="1671075">
                <a:tc>
                  <a:txBody>
                    <a:bodyPr/>
                    <a:lstStyle/>
                    <a:p>
                      <a:pPr indent="0" lvl="0" marL="0" rtl="0" algn="l">
                        <a:spcBef>
                          <a:spcPts val="0"/>
                        </a:spcBef>
                        <a:spcAft>
                          <a:spcPts val="0"/>
                        </a:spcAft>
                        <a:buNone/>
                      </a:pPr>
                      <a:r>
                        <a:rPr lang="en"/>
                        <a:t>To find and implement architectural improvements, aiming to maximize predictive performance and operational value of models.</a:t>
                      </a:r>
                      <a:endParaRPr/>
                    </a:p>
                  </a:txBody>
                  <a:tcPr marT="63500" marB="63500" marR="63500" marL="63500">
                    <a:noFill/>
                  </a:tcPr>
                </a:tc>
                <a:tc>
                  <a:txBody>
                    <a:bodyPr/>
                    <a:lstStyle/>
                    <a:p>
                      <a:pPr indent="0" lvl="0" marL="0" rtl="0" algn="l">
                        <a:spcBef>
                          <a:spcPts val="0"/>
                        </a:spcBef>
                        <a:spcAft>
                          <a:spcPts val="0"/>
                        </a:spcAft>
                        <a:buNone/>
                      </a:pPr>
                      <a:r>
                        <a:rPr lang="en"/>
                        <a:t>Trained models using</a:t>
                      </a:r>
                      <a:r>
                        <a:rPr lang="en"/>
                        <a:t> various combinations of architectural parameters:</a:t>
                      </a:r>
                      <a:endParaRPr/>
                    </a:p>
                    <a:p>
                      <a:pPr indent="0" lvl="0" marL="0" rtl="0" algn="l">
                        <a:spcBef>
                          <a:spcPts val="0"/>
                        </a:spcBef>
                        <a:spcAft>
                          <a:spcPts val="0"/>
                        </a:spcAft>
                        <a:buNone/>
                      </a:pPr>
                      <a:r>
                        <a:rPr lang="en"/>
                        <a:t>• </a:t>
                      </a:r>
                      <a:r>
                        <a:rPr b="1" lang="en"/>
                        <a:t>TFT</a:t>
                      </a:r>
                      <a:r>
                        <a:rPr lang="en"/>
                        <a:t>: Hidden dim, model dim, heads, LSTM hidden, LSTM layers, dropout (4 combinations).</a:t>
                      </a:r>
                      <a:endParaRPr/>
                    </a:p>
                    <a:p>
                      <a:pPr indent="0" lvl="0" marL="0" rtl="0" algn="l">
                        <a:spcBef>
                          <a:spcPts val="0"/>
                        </a:spcBef>
                        <a:spcAft>
                          <a:spcPts val="0"/>
                        </a:spcAft>
                        <a:buNone/>
                      </a:pPr>
                      <a:r>
                        <a:rPr lang="en"/>
                        <a:t>• </a:t>
                      </a:r>
                      <a:r>
                        <a:rPr b="1" lang="en"/>
                        <a:t>GNN</a:t>
                      </a:r>
                      <a:r>
                        <a:rPr lang="en"/>
                        <a:t>: Hidden units, blocks, kernel sizes (3 combinations).</a:t>
                      </a:r>
                      <a:endParaRPr/>
                    </a:p>
                    <a:p>
                      <a:pPr indent="0" lvl="0" marL="0" rtl="0" algn="l">
                        <a:spcBef>
                          <a:spcPts val="0"/>
                        </a:spcBef>
                        <a:spcAft>
                          <a:spcPts val="0"/>
                        </a:spcAft>
                        <a:buNone/>
                      </a:pPr>
                      <a:r>
                        <a:rPr lang="en"/>
                        <a:t>• </a:t>
                      </a:r>
                      <a:r>
                        <a:rPr b="1" lang="en"/>
                        <a:t>Hybrid</a:t>
                      </a:r>
                      <a:r>
                        <a:rPr lang="en"/>
                        <a:t>: Hidden dim, model dim, heads, LSTM hidden, LSTM layers, GNN hidden, GNN embedding (4 combinations).</a:t>
                      </a:r>
                      <a:endParaRPr/>
                    </a:p>
                  </a:txBody>
                  <a:tcPr marT="63500" marB="63500" marR="63500" marL="63500">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22"/>
          <p:cNvSpPr txBox="1"/>
          <p:nvPr>
            <p:ph type="title"/>
          </p:nvPr>
        </p:nvSpPr>
        <p:spPr>
          <a:xfrm>
            <a:off x="277500" y="753950"/>
            <a:ext cx="8589000" cy="885000"/>
          </a:xfrm>
          <a:prstGeom prst="rect">
            <a:avLst/>
          </a:prstGeom>
          <a:noFill/>
          <a:ln>
            <a:noFill/>
          </a:ln>
        </p:spPr>
        <p:txBody>
          <a:bodyPr anchorCtr="0" anchor="t" bIns="0" lIns="0" spcFirstLastPara="1" rIns="0" wrap="square" tIns="91425">
            <a:noAutofit/>
          </a:bodyPr>
          <a:lstStyle/>
          <a:p>
            <a:pPr indent="0" lvl="0" marL="0" rtl="0" algn="ctr">
              <a:lnSpc>
                <a:spcPct val="100000"/>
              </a:lnSpc>
              <a:spcBef>
                <a:spcPts val="0"/>
              </a:spcBef>
              <a:spcAft>
                <a:spcPts val="0"/>
              </a:spcAft>
              <a:buSzPts val="3000"/>
              <a:buNone/>
            </a:pPr>
            <a:r>
              <a:rPr lang="en"/>
              <a:t>Thank you for your attention!</a:t>
            </a:r>
            <a:endParaRPr/>
          </a:p>
        </p:txBody>
      </p:sp>
      <p:sp>
        <p:nvSpPr>
          <p:cNvPr id="637" name="Google Shape;637;p22"/>
          <p:cNvSpPr txBox="1"/>
          <p:nvPr>
            <p:ph type="title"/>
          </p:nvPr>
        </p:nvSpPr>
        <p:spPr>
          <a:xfrm>
            <a:off x="3342400" y="2182100"/>
            <a:ext cx="2658300" cy="969900"/>
          </a:xfrm>
          <a:prstGeom prst="rect">
            <a:avLst/>
          </a:prstGeom>
          <a:noFill/>
          <a:ln>
            <a:noFill/>
          </a:ln>
        </p:spPr>
        <p:txBody>
          <a:bodyPr anchorCtr="0" anchor="t" bIns="0" lIns="0" spcFirstLastPara="1" rIns="0" wrap="square" tIns="91425">
            <a:noAutofit/>
          </a:bodyPr>
          <a:lstStyle/>
          <a:p>
            <a:pPr indent="0" lvl="0" marL="0" rtl="0" algn="ctr">
              <a:lnSpc>
                <a:spcPct val="100000"/>
              </a:lnSpc>
              <a:spcBef>
                <a:spcPts val="0"/>
              </a:spcBef>
              <a:spcAft>
                <a:spcPts val="0"/>
              </a:spcAft>
              <a:buSzPts val="3900"/>
              <a:buNone/>
            </a:pPr>
            <a:r>
              <a:rPr lang="en" sz="3900">
                <a:latin typeface="Arimo SemiBold"/>
                <a:ea typeface="Arimo SemiBold"/>
                <a:cs typeface="Arimo SemiBold"/>
                <a:sym typeface="Arimo SemiBold"/>
              </a:rPr>
              <a:t>Q &amp; A</a:t>
            </a:r>
            <a:endParaRPr sz="3900">
              <a:latin typeface="Arimo SemiBold"/>
              <a:ea typeface="Arimo SemiBold"/>
              <a:cs typeface="Arimo SemiBold"/>
              <a:sym typeface="Arim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6"/>
          <p:cNvPicPr preferRelativeResize="0"/>
          <p:nvPr/>
        </p:nvPicPr>
        <p:blipFill rotWithShape="1">
          <a:blip r:embed="rId3">
            <a:alphaModFix amt="10000"/>
          </a:blip>
          <a:srcRect b="19823" l="1069" r="80230" t="14704"/>
          <a:stretch/>
        </p:blipFill>
        <p:spPr>
          <a:xfrm>
            <a:off x="280800" y="1344675"/>
            <a:ext cx="2325600" cy="3439200"/>
          </a:xfrm>
          <a:prstGeom prst="roundRect">
            <a:avLst>
              <a:gd fmla="val 9898" name="adj"/>
            </a:avLst>
          </a:prstGeom>
          <a:noFill/>
          <a:ln>
            <a:noFill/>
          </a:ln>
        </p:spPr>
      </p:pic>
      <p:pic>
        <p:nvPicPr>
          <p:cNvPr id="375" name="Google Shape;375;p6"/>
          <p:cNvPicPr preferRelativeResize="0"/>
          <p:nvPr/>
        </p:nvPicPr>
        <p:blipFill rotWithShape="1">
          <a:blip r:embed="rId3">
            <a:alphaModFix amt="10000"/>
          </a:blip>
          <a:srcRect b="19823" l="1069" r="80230" t="14704"/>
          <a:stretch/>
        </p:blipFill>
        <p:spPr>
          <a:xfrm>
            <a:off x="3314125" y="1344750"/>
            <a:ext cx="2325600" cy="3439200"/>
          </a:xfrm>
          <a:prstGeom prst="roundRect">
            <a:avLst>
              <a:gd fmla="val 9898" name="adj"/>
            </a:avLst>
          </a:prstGeom>
          <a:noFill/>
          <a:ln>
            <a:noFill/>
          </a:ln>
        </p:spPr>
      </p:pic>
      <p:pic>
        <p:nvPicPr>
          <p:cNvPr id="376" name="Google Shape;376;p6"/>
          <p:cNvPicPr preferRelativeResize="0"/>
          <p:nvPr/>
        </p:nvPicPr>
        <p:blipFill rotWithShape="1">
          <a:blip r:embed="rId3">
            <a:alphaModFix amt="10000"/>
          </a:blip>
          <a:srcRect b="19823" l="1069" r="80230" t="14704"/>
          <a:stretch/>
        </p:blipFill>
        <p:spPr>
          <a:xfrm>
            <a:off x="6489450" y="1344750"/>
            <a:ext cx="2325600" cy="3346800"/>
          </a:xfrm>
          <a:prstGeom prst="roundRect">
            <a:avLst>
              <a:gd fmla="val 9898" name="adj"/>
            </a:avLst>
          </a:prstGeom>
          <a:noFill/>
          <a:ln>
            <a:noFill/>
          </a:ln>
        </p:spPr>
      </p:pic>
      <p:sp>
        <p:nvSpPr>
          <p:cNvPr id="377" name="Google Shape;377;p6"/>
          <p:cNvSpPr/>
          <p:nvPr/>
        </p:nvSpPr>
        <p:spPr>
          <a:xfrm>
            <a:off x="446761" y="1477975"/>
            <a:ext cx="514500" cy="5145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sp>
        <p:nvSpPr>
          <p:cNvPr id="378" name="Google Shape;378;p6"/>
          <p:cNvSpPr/>
          <p:nvPr/>
        </p:nvSpPr>
        <p:spPr>
          <a:xfrm>
            <a:off x="491620" y="1522834"/>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1</a:t>
            </a:r>
            <a:endParaRPr b="0" i="0" sz="1800" u="none" cap="none" strike="noStrike">
              <a:solidFill>
                <a:schemeClr val="dk1"/>
              </a:solidFill>
              <a:latin typeface="Arimo"/>
              <a:ea typeface="Arimo"/>
              <a:cs typeface="Arimo"/>
              <a:sym typeface="Arimo"/>
            </a:endParaRPr>
          </a:p>
        </p:txBody>
      </p:sp>
      <p:grpSp>
        <p:nvGrpSpPr>
          <p:cNvPr id="379" name="Google Shape;379;p6"/>
          <p:cNvGrpSpPr/>
          <p:nvPr/>
        </p:nvGrpSpPr>
        <p:grpSpPr>
          <a:xfrm>
            <a:off x="3489725" y="1477975"/>
            <a:ext cx="514500" cy="514500"/>
            <a:chOff x="2196150" y="1919375"/>
            <a:chExt cx="514500" cy="514500"/>
          </a:xfrm>
        </p:grpSpPr>
        <p:sp>
          <p:nvSpPr>
            <p:cNvPr id="380" name="Google Shape;380;p6"/>
            <p:cNvSpPr/>
            <p:nvPr/>
          </p:nvSpPr>
          <p:spPr>
            <a:xfrm>
              <a:off x="2196150" y="1919375"/>
              <a:ext cx="514500" cy="5145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sp>
          <p:nvSpPr>
            <p:cNvPr id="381" name="Google Shape;381;p6"/>
            <p:cNvSpPr/>
            <p:nvPr/>
          </p:nvSpPr>
          <p:spPr>
            <a:xfrm>
              <a:off x="2241009" y="1964234"/>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2</a:t>
              </a:r>
              <a:endParaRPr b="0" i="0" sz="1800" u="none" cap="none" strike="noStrike">
                <a:solidFill>
                  <a:schemeClr val="dk1"/>
                </a:solidFill>
                <a:latin typeface="Arimo"/>
                <a:ea typeface="Arimo"/>
                <a:cs typeface="Arimo"/>
                <a:sym typeface="Arimo"/>
              </a:endParaRPr>
            </a:p>
          </p:txBody>
        </p:sp>
      </p:grpSp>
      <p:grpSp>
        <p:nvGrpSpPr>
          <p:cNvPr id="382" name="Google Shape;382;p6"/>
          <p:cNvGrpSpPr/>
          <p:nvPr/>
        </p:nvGrpSpPr>
        <p:grpSpPr>
          <a:xfrm>
            <a:off x="6635550" y="1477986"/>
            <a:ext cx="514500" cy="514500"/>
            <a:chOff x="3936800" y="1919375"/>
            <a:chExt cx="514500" cy="514500"/>
          </a:xfrm>
        </p:grpSpPr>
        <p:sp>
          <p:nvSpPr>
            <p:cNvPr id="383" name="Google Shape;383;p6"/>
            <p:cNvSpPr/>
            <p:nvPr/>
          </p:nvSpPr>
          <p:spPr>
            <a:xfrm>
              <a:off x="3936800" y="1919375"/>
              <a:ext cx="514500" cy="5145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sp>
          <p:nvSpPr>
            <p:cNvPr id="384" name="Google Shape;384;p6"/>
            <p:cNvSpPr/>
            <p:nvPr/>
          </p:nvSpPr>
          <p:spPr>
            <a:xfrm>
              <a:off x="3981659" y="1956636"/>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3</a:t>
              </a:r>
              <a:endParaRPr b="0" i="0" sz="1800" u="none" cap="none" strike="noStrike">
                <a:solidFill>
                  <a:schemeClr val="dk1"/>
                </a:solidFill>
                <a:latin typeface="Arimo"/>
                <a:ea typeface="Arimo"/>
                <a:cs typeface="Arimo"/>
                <a:sym typeface="Arimo"/>
              </a:endParaRPr>
            </a:p>
          </p:txBody>
        </p:sp>
      </p:grpSp>
      <p:sp>
        <p:nvSpPr>
          <p:cNvPr id="385" name="Google Shape;385;p6"/>
          <p:cNvSpPr txBox="1"/>
          <p:nvPr>
            <p:ph type="title"/>
          </p:nvPr>
        </p:nvSpPr>
        <p:spPr>
          <a:xfrm>
            <a:off x="377900" y="189775"/>
            <a:ext cx="8589000" cy="885000"/>
          </a:xfrm>
          <a:prstGeom prst="rect">
            <a:avLst/>
          </a:prstGeom>
          <a:noFill/>
          <a:ln>
            <a:noFill/>
          </a:ln>
        </p:spPr>
        <p:txBody>
          <a:bodyPr anchorCtr="0" anchor="t" bIns="0" lIns="0" spcFirstLastPara="1" rIns="0" wrap="square" tIns="91425">
            <a:noAutofit/>
          </a:bodyPr>
          <a:lstStyle/>
          <a:p>
            <a:pPr indent="0" lvl="0" marL="0" rtl="0" algn="ctr">
              <a:lnSpc>
                <a:spcPct val="100000"/>
              </a:lnSpc>
              <a:spcBef>
                <a:spcPts val="0"/>
              </a:spcBef>
              <a:spcAft>
                <a:spcPts val="0"/>
              </a:spcAft>
              <a:buSzPts val="3000"/>
              <a:buNone/>
            </a:pPr>
            <a:r>
              <a:rPr lang="en"/>
              <a:t>Research Questions and Objectives</a:t>
            </a:r>
            <a:endParaRPr/>
          </a:p>
        </p:txBody>
      </p:sp>
      <p:sp>
        <p:nvSpPr>
          <p:cNvPr id="386" name="Google Shape;386;p6"/>
          <p:cNvSpPr txBox="1"/>
          <p:nvPr>
            <p:ph idx="6" type="body"/>
          </p:nvPr>
        </p:nvSpPr>
        <p:spPr>
          <a:xfrm>
            <a:off x="377900" y="2169200"/>
            <a:ext cx="20865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200"/>
              <a:buNone/>
            </a:pPr>
            <a:r>
              <a:rPr lang="en" sz="1200">
                <a:solidFill>
                  <a:srgbClr val="000000"/>
                </a:solidFill>
                <a:latin typeface="Arimo SemiBold"/>
                <a:ea typeface="Arimo SemiBold"/>
                <a:cs typeface="Arimo SemiBold"/>
                <a:sym typeface="Arimo SemiBold"/>
              </a:rPr>
              <a:t>Which approach yields higher accuracy in retail demand forecasting: GNN, TFT, or a hybrid GNN-TFT model?</a:t>
            </a:r>
            <a:endParaRPr sz="1200">
              <a:solidFill>
                <a:srgbClr val="000000"/>
              </a:solidFill>
              <a:latin typeface="Arimo SemiBold"/>
              <a:ea typeface="Arimo SemiBold"/>
              <a:cs typeface="Arimo SemiBold"/>
              <a:sym typeface="Arimo SemiBold"/>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Clr>
                <a:schemeClr val="lt1"/>
              </a:buClr>
              <a:buSzPts val="1100"/>
              <a:buFont typeface="Arial"/>
              <a:buNone/>
            </a:pPr>
            <a:r>
              <a:rPr lang="en" sz="1200">
                <a:solidFill>
                  <a:schemeClr val="lt1"/>
                </a:solidFill>
                <a:latin typeface="Arimo Medium"/>
                <a:ea typeface="Arimo Medium"/>
                <a:cs typeface="Arimo Medium"/>
                <a:sym typeface="Arimo Medium"/>
              </a:rPr>
              <a:t>To evaluate and compare the forecasting accuracy of GNN, TFT, and hybrid GNN-TFT models.</a:t>
            </a:r>
            <a:endParaRPr sz="1200">
              <a:solidFill>
                <a:schemeClr val="lt1"/>
              </a:solidFill>
              <a:latin typeface="Arimo Medium"/>
              <a:ea typeface="Arimo Medium"/>
              <a:cs typeface="Arimo Medium"/>
              <a:sym typeface="Arimo Medium"/>
            </a:endParaRPr>
          </a:p>
        </p:txBody>
      </p:sp>
      <p:sp>
        <p:nvSpPr>
          <p:cNvPr id="387" name="Google Shape;387;p6"/>
          <p:cNvSpPr txBox="1"/>
          <p:nvPr>
            <p:ph idx="7" type="body"/>
          </p:nvPr>
        </p:nvSpPr>
        <p:spPr>
          <a:xfrm>
            <a:off x="3472225" y="2169200"/>
            <a:ext cx="2009400" cy="25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200"/>
              <a:buNone/>
            </a:pPr>
            <a:r>
              <a:rPr lang="en" sz="1200">
                <a:solidFill>
                  <a:srgbClr val="000000"/>
                </a:solidFill>
                <a:latin typeface="Arimo SemiBold"/>
                <a:ea typeface="Arimo SemiBold"/>
                <a:cs typeface="Arimo SemiBold"/>
                <a:sym typeface="Arimo SemiBold"/>
              </a:rPr>
              <a:t>Which features within the retail dataset have the greatest and least impact on the predictive accuracy of these models?</a:t>
            </a:r>
            <a:endParaRPr sz="1200">
              <a:solidFill>
                <a:srgbClr val="000000"/>
              </a:solidFill>
              <a:latin typeface="Arimo SemiBold"/>
              <a:ea typeface="Arimo SemiBold"/>
              <a:cs typeface="Arimo SemiBold"/>
              <a:sym typeface="Arimo SemiBold"/>
            </a:endParaRPr>
          </a:p>
          <a:p>
            <a:pPr indent="0" lvl="0" marL="0" rtl="0" algn="l">
              <a:lnSpc>
                <a:spcPct val="100000"/>
              </a:lnSpc>
              <a:spcBef>
                <a:spcPts val="0"/>
              </a:spcBef>
              <a:spcAft>
                <a:spcPts val="0"/>
              </a:spcAft>
              <a:buSzPts val="1200"/>
              <a:buNone/>
            </a:pPr>
            <a:r>
              <a:t/>
            </a:r>
            <a:endParaRPr sz="1200">
              <a:solidFill>
                <a:srgbClr val="000000"/>
              </a:solidFill>
              <a:latin typeface="Arial"/>
              <a:ea typeface="Arial"/>
              <a:cs typeface="Arial"/>
              <a:sym typeface="Arial"/>
            </a:endParaRPr>
          </a:p>
          <a:p>
            <a:pPr indent="0" lvl="0" marL="0" rtl="0" algn="l">
              <a:lnSpc>
                <a:spcPct val="100000"/>
              </a:lnSpc>
              <a:spcBef>
                <a:spcPts val="0"/>
              </a:spcBef>
              <a:spcAft>
                <a:spcPts val="0"/>
              </a:spcAft>
              <a:buSzPts val="1200"/>
              <a:buNone/>
            </a:pPr>
            <a:r>
              <a:rPr lang="en" sz="1200">
                <a:solidFill>
                  <a:srgbClr val="000000"/>
                </a:solidFill>
                <a:latin typeface="Arimo Medium"/>
                <a:ea typeface="Arimo Medium"/>
                <a:cs typeface="Arimo Medium"/>
                <a:sym typeface="Arimo Medium"/>
              </a:rPr>
              <a:t>To interpret model predictions by applying both model-specific and model-agnostic explainable AI (XAI) methods.</a:t>
            </a:r>
            <a:endParaRPr sz="1200">
              <a:solidFill>
                <a:srgbClr val="000000"/>
              </a:solidFill>
              <a:latin typeface="Arimo Medium"/>
              <a:ea typeface="Arimo Medium"/>
              <a:cs typeface="Arimo Medium"/>
              <a:sym typeface="Arimo Medium"/>
            </a:endParaRPr>
          </a:p>
        </p:txBody>
      </p:sp>
      <p:sp>
        <p:nvSpPr>
          <p:cNvPr id="388" name="Google Shape;388;p6"/>
          <p:cNvSpPr txBox="1"/>
          <p:nvPr>
            <p:ph idx="8" type="body"/>
          </p:nvPr>
        </p:nvSpPr>
        <p:spPr>
          <a:xfrm>
            <a:off x="6647550" y="2078176"/>
            <a:ext cx="2009400" cy="25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200"/>
              <a:buNone/>
            </a:pPr>
            <a:r>
              <a:rPr lang="en" sz="1200">
                <a:latin typeface="Arimo SemiBold"/>
                <a:ea typeface="Arimo SemiBold"/>
                <a:cs typeface="Arimo SemiBold"/>
                <a:sym typeface="Arimo SemiBold"/>
              </a:rPr>
              <a:t>What architectural improvements are most effective for optimizing the performances of models?</a:t>
            </a:r>
            <a:endParaRPr sz="1200">
              <a:latin typeface="Arimo SemiBold"/>
              <a:ea typeface="Arimo SemiBold"/>
              <a:cs typeface="Arimo SemiBold"/>
              <a:sym typeface="Arimo SemiBold"/>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rPr lang="en" sz="1200">
                <a:latin typeface="Arimo Medium"/>
                <a:ea typeface="Arimo Medium"/>
                <a:cs typeface="Arimo Medium"/>
                <a:sym typeface="Arimo Medium"/>
              </a:rPr>
              <a:t>To find and implement architectural improvements, aiming to maximize predictive performance and operational value of models.</a:t>
            </a:r>
            <a:endParaRPr sz="1200">
              <a:latin typeface="Arimo Medium"/>
              <a:ea typeface="Arimo Medium"/>
              <a:cs typeface="Arimo Medium"/>
              <a:sym typeface="Arimo Medium"/>
            </a:endParaRPr>
          </a:p>
        </p:txBody>
      </p:sp>
      <p:sp>
        <p:nvSpPr>
          <p:cNvPr id="389" name="Google Shape;389;p6"/>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Clr>
                <a:schemeClr val="dk1"/>
              </a:buClr>
              <a:buSzPts val="700"/>
              <a:buFont typeface="Arimo"/>
              <a:buNone/>
            </a:pPr>
            <a:fld id="{00000000-1234-1234-1234-123412341234}" type="slidenum">
              <a:rPr lang="en"/>
              <a:t>‹#›</a:t>
            </a:fld>
            <a:endParaRPr/>
          </a:p>
        </p:txBody>
      </p:sp>
      <p:pic>
        <p:nvPicPr>
          <p:cNvPr id="395" name="Google Shape;395;p13"/>
          <p:cNvPicPr preferRelativeResize="0"/>
          <p:nvPr/>
        </p:nvPicPr>
        <p:blipFill rotWithShape="1">
          <a:blip r:embed="rId3">
            <a:alphaModFix/>
          </a:blip>
          <a:srcRect b="0" l="0" r="0" t="0"/>
          <a:stretch/>
        </p:blipFill>
        <p:spPr>
          <a:xfrm>
            <a:off x="0" y="1052725"/>
            <a:ext cx="3061977" cy="3626926"/>
          </a:xfrm>
          <a:prstGeom prst="rect">
            <a:avLst/>
          </a:prstGeom>
          <a:noFill/>
          <a:ln>
            <a:noFill/>
          </a:ln>
        </p:spPr>
      </p:pic>
      <p:pic>
        <p:nvPicPr>
          <p:cNvPr id="396" name="Google Shape;396;p13"/>
          <p:cNvPicPr preferRelativeResize="0"/>
          <p:nvPr/>
        </p:nvPicPr>
        <p:blipFill rotWithShape="1">
          <a:blip r:embed="rId4">
            <a:alphaModFix/>
          </a:blip>
          <a:srcRect b="0" l="0" r="0" t="0"/>
          <a:stretch/>
        </p:blipFill>
        <p:spPr>
          <a:xfrm>
            <a:off x="6451424" y="1052725"/>
            <a:ext cx="2692576" cy="4090772"/>
          </a:xfrm>
          <a:prstGeom prst="rect">
            <a:avLst/>
          </a:prstGeom>
          <a:noFill/>
          <a:ln>
            <a:noFill/>
          </a:ln>
        </p:spPr>
      </p:pic>
      <p:pic>
        <p:nvPicPr>
          <p:cNvPr id="397" name="Google Shape;397;p13"/>
          <p:cNvPicPr preferRelativeResize="0"/>
          <p:nvPr/>
        </p:nvPicPr>
        <p:blipFill rotWithShape="1">
          <a:blip r:embed="rId5">
            <a:alphaModFix/>
          </a:blip>
          <a:srcRect b="0" l="0" r="0" t="0"/>
          <a:stretch/>
        </p:blipFill>
        <p:spPr>
          <a:xfrm>
            <a:off x="3094075" y="2691125"/>
            <a:ext cx="3335102" cy="1572024"/>
          </a:xfrm>
          <a:prstGeom prst="rect">
            <a:avLst/>
          </a:prstGeom>
          <a:noFill/>
          <a:ln>
            <a:noFill/>
          </a:ln>
        </p:spPr>
      </p:pic>
      <p:sp>
        <p:nvSpPr>
          <p:cNvPr id="398" name="Google Shape;398;p13"/>
          <p:cNvSpPr txBox="1"/>
          <p:nvPr/>
        </p:nvSpPr>
        <p:spPr>
          <a:xfrm>
            <a:off x="3267775" y="775"/>
            <a:ext cx="3161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2400">
                <a:solidFill>
                  <a:srgbClr val="595959"/>
                </a:solidFill>
              </a:rPr>
              <a:t>Model Architectures</a:t>
            </a:r>
            <a:endParaRPr b="0" i="0" sz="2400" u="none" cap="none" strike="noStrike">
              <a:solidFill>
                <a:srgbClr val="595959"/>
              </a:solidFill>
              <a:latin typeface="Arial"/>
              <a:ea typeface="Arial"/>
              <a:cs typeface="Arial"/>
              <a:sym typeface="Arial"/>
            </a:endParaRPr>
          </a:p>
        </p:txBody>
      </p:sp>
      <p:sp>
        <p:nvSpPr>
          <p:cNvPr id="399" name="Google Shape;399;p13"/>
          <p:cNvSpPr txBox="1"/>
          <p:nvPr/>
        </p:nvSpPr>
        <p:spPr>
          <a:xfrm>
            <a:off x="331425" y="637750"/>
            <a:ext cx="2463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1200">
                <a:solidFill>
                  <a:srgbClr val="595959"/>
                </a:solidFill>
              </a:rPr>
              <a:t>TFT</a:t>
            </a:r>
            <a:endParaRPr b="0" i="0" sz="1200" u="none" cap="none" strike="noStrike">
              <a:solidFill>
                <a:srgbClr val="595959"/>
              </a:solidFill>
              <a:latin typeface="Arial"/>
              <a:ea typeface="Arial"/>
              <a:cs typeface="Arial"/>
              <a:sym typeface="Arial"/>
            </a:endParaRPr>
          </a:p>
        </p:txBody>
      </p:sp>
      <p:sp>
        <p:nvSpPr>
          <p:cNvPr id="400" name="Google Shape;400;p13"/>
          <p:cNvSpPr txBox="1"/>
          <p:nvPr/>
        </p:nvSpPr>
        <p:spPr>
          <a:xfrm>
            <a:off x="3462525" y="2138450"/>
            <a:ext cx="2463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1200">
                <a:solidFill>
                  <a:srgbClr val="595959"/>
                </a:solidFill>
              </a:rPr>
              <a:t>GNN</a:t>
            </a:r>
            <a:endParaRPr b="0" i="0" sz="1200" u="none" cap="none" strike="noStrike">
              <a:solidFill>
                <a:srgbClr val="595959"/>
              </a:solidFill>
              <a:latin typeface="Arial"/>
              <a:ea typeface="Arial"/>
              <a:cs typeface="Arial"/>
              <a:sym typeface="Arial"/>
            </a:endParaRPr>
          </a:p>
        </p:txBody>
      </p:sp>
      <p:sp>
        <p:nvSpPr>
          <p:cNvPr id="401" name="Google Shape;401;p13"/>
          <p:cNvSpPr txBox="1"/>
          <p:nvPr/>
        </p:nvSpPr>
        <p:spPr>
          <a:xfrm>
            <a:off x="6680688" y="603200"/>
            <a:ext cx="2463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1200">
                <a:solidFill>
                  <a:srgbClr val="595959"/>
                </a:solidFill>
              </a:rPr>
              <a:t>Hybrid GNN-TFT</a:t>
            </a:r>
            <a:endParaRPr b="0" i="0" sz="1200" u="none" cap="none" strike="noStrike">
              <a:solidFill>
                <a:srgbClr val="59595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9"/>
          <p:cNvSpPr txBox="1"/>
          <p:nvPr>
            <p:ph idx="3" type="title"/>
          </p:nvPr>
        </p:nvSpPr>
        <p:spPr>
          <a:xfrm>
            <a:off x="805075" y="820525"/>
            <a:ext cx="2741700" cy="1514400"/>
          </a:xfrm>
          <a:prstGeom prst="rect">
            <a:avLst/>
          </a:prstGeom>
          <a:noFill/>
          <a:ln>
            <a:noFill/>
          </a:ln>
        </p:spPr>
        <p:txBody>
          <a:bodyPr anchorCtr="0" anchor="t" bIns="0" lIns="0" spcFirstLastPara="1" rIns="0" wrap="square" tIns="91425">
            <a:noAutofit/>
          </a:bodyPr>
          <a:lstStyle/>
          <a:p>
            <a:pPr indent="0" lvl="0" marL="0" rtl="0" algn="just">
              <a:lnSpc>
                <a:spcPct val="100000"/>
              </a:lnSpc>
              <a:spcBef>
                <a:spcPts val="0"/>
              </a:spcBef>
              <a:spcAft>
                <a:spcPts val="0"/>
              </a:spcAft>
              <a:buSzPts val="1100"/>
              <a:buNone/>
            </a:pPr>
            <a:r>
              <a:rPr b="1" lang="en">
                <a:solidFill>
                  <a:schemeClr val="lt1"/>
                </a:solidFill>
                <a:latin typeface="Arial"/>
                <a:ea typeface="Arial"/>
                <a:cs typeface="Arial"/>
                <a:sym typeface="Arial"/>
              </a:rPr>
              <a:t>33</a:t>
            </a:r>
            <a:r>
              <a:rPr lang="en">
                <a:solidFill>
                  <a:schemeClr val="lt1"/>
                </a:solidFill>
                <a:latin typeface="Arial"/>
                <a:ea typeface="Arial"/>
                <a:cs typeface="Arial"/>
                <a:sym typeface="Arial"/>
              </a:rPr>
              <a:t>  -  product families</a:t>
            </a:r>
            <a:endParaRPr>
              <a:solidFill>
                <a:schemeClr val="lt1"/>
              </a:solidFill>
              <a:latin typeface="Arial"/>
              <a:ea typeface="Arial"/>
              <a:cs typeface="Arial"/>
              <a:sym typeface="Arial"/>
            </a:endParaRPr>
          </a:p>
          <a:p>
            <a:pPr indent="0" lvl="0" marL="0" rtl="0" algn="just">
              <a:lnSpc>
                <a:spcPct val="100000"/>
              </a:lnSpc>
              <a:spcBef>
                <a:spcPts val="1000"/>
              </a:spcBef>
              <a:spcAft>
                <a:spcPts val="0"/>
              </a:spcAft>
              <a:buSzPts val="1100"/>
              <a:buNone/>
            </a:pPr>
            <a:r>
              <a:rPr b="1" lang="en">
                <a:solidFill>
                  <a:schemeClr val="lt1"/>
                </a:solidFill>
                <a:latin typeface="Arial"/>
                <a:ea typeface="Arial"/>
                <a:cs typeface="Arial"/>
                <a:sym typeface="Arial"/>
              </a:rPr>
              <a:t>54</a:t>
            </a:r>
            <a:r>
              <a:rPr lang="en">
                <a:solidFill>
                  <a:schemeClr val="lt1"/>
                </a:solidFill>
                <a:latin typeface="Arial"/>
                <a:ea typeface="Arial"/>
                <a:cs typeface="Arial"/>
                <a:sym typeface="Arial"/>
              </a:rPr>
              <a:t>  -  stores</a:t>
            </a:r>
            <a:endParaRPr>
              <a:solidFill>
                <a:schemeClr val="lt1"/>
              </a:solidFill>
              <a:latin typeface="Arial"/>
              <a:ea typeface="Arial"/>
              <a:cs typeface="Arial"/>
              <a:sym typeface="Arial"/>
            </a:endParaRPr>
          </a:p>
          <a:p>
            <a:pPr indent="0" lvl="0" marL="0" rtl="0" algn="just">
              <a:spcBef>
                <a:spcPts val="1000"/>
              </a:spcBef>
              <a:spcAft>
                <a:spcPts val="0"/>
              </a:spcAft>
              <a:buSzPts val="1100"/>
              <a:buNone/>
            </a:pPr>
            <a:r>
              <a:rPr b="1" lang="en">
                <a:solidFill>
                  <a:schemeClr val="lt1"/>
                </a:solidFill>
                <a:latin typeface="Arial"/>
                <a:ea typeface="Arial"/>
                <a:cs typeface="Arial"/>
                <a:sym typeface="Arial"/>
              </a:rPr>
              <a:t>5</a:t>
            </a:r>
            <a:r>
              <a:rPr lang="en">
                <a:solidFill>
                  <a:schemeClr val="lt1"/>
                </a:solidFill>
                <a:latin typeface="Arial"/>
                <a:ea typeface="Arial"/>
                <a:cs typeface="Arial"/>
                <a:sym typeface="Arial"/>
              </a:rPr>
              <a:t>    -  store types</a:t>
            </a:r>
            <a:endParaRPr>
              <a:solidFill>
                <a:schemeClr val="lt1"/>
              </a:solidFill>
              <a:latin typeface="Arial"/>
              <a:ea typeface="Arial"/>
              <a:cs typeface="Arial"/>
              <a:sym typeface="Arial"/>
            </a:endParaRPr>
          </a:p>
          <a:p>
            <a:pPr indent="0" lvl="0" marL="0" rtl="0" algn="just">
              <a:spcBef>
                <a:spcPts val="1000"/>
              </a:spcBef>
              <a:spcAft>
                <a:spcPts val="0"/>
              </a:spcAft>
              <a:buClr>
                <a:schemeClr val="lt1"/>
              </a:buClr>
              <a:buSzPts val="1100"/>
              <a:buFont typeface="Arial"/>
              <a:buNone/>
            </a:pPr>
            <a:r>
              <a:rPr b="1" lang="en">
                <a:solidFill>
                  <a:schemeClr val="lt1"/>
                </a:solidFill>
                <a:latin typeface="Arial"/>
                <a:ea typeface="Arial"/>
                <a:cs typeface="Arial"/>
                <a:sym typeface="Arial"/>
              </a:rPr>
              <a:t>17</a:t>
            </a:r>
            <a:r>
              <a:rPr lang="en">
                <a:solidFill>
                  <a:schemeClr val="lt1"/>
                </a:solidFill>
                <a:latin typeface="Arial"/>
                <a:ea typeface="Arial"/>
                <a:cs typeface="Arial"/>
                <a:sym typeface="Arial"/>
              </a:rPr>
              <a:t>  -  store clusters</a:t>
            </a:r>
            <a:endParaRPr>
              <a:solidFill>
                <a:schemeClr val="lt1"/>
              </a:solidFill>
              <a:latin typeface="Arial"/>
              <a:ea typeface="Arial"/>
              <a:cs typeface="Arial"/>
              <a:sym typeface="Arial"/>
            </a:endParaRPr>
          </a:p>
          <a:p>
            <a:pPr indent="0" lvl="0" marL="0" rtl="0" algn="just">
              <a:lnSpc>
                <a:spcPct val="100000"/>
              </a:lnSpc>
              <a:spcBef>
                <a:spcPts val="1000"/>
              </a:spcBef>
              <a:spcAft>
                <a:spcPts val="0"/>
              </a:spcAft>
              <a:buSzPts val="1100"/>
              <a:buNone/>
            </a:pPr>
            <a:r>
              <a:rPr b="1" lang="en">
                <a:solidFill>
                  <a:schemeClr val="lt1"/>
                </a:solidFill>
                <a:latin typeface="Arial"/>
                <a:ea typeface="Arial"/>
                <a:cs typeface="Arial"/>
                <a:sym typeface="Arial"/>
              </a:rPr>
              <a:t>22</a:t>
            </a:r>
            <a:r>
              <a:rPr lang="en">
                <a:solidFill>
                  <a:schemeClr val="lt1"/>
                </a:solidFill>
                <a:latin typeface="Arial"/>
                <a:ea typeface="Arial"/>
                <a:cs typeface="Arial"/>
                <a:sym typeface="Arial"/>
              </a:rPr>
              <a:t>  -  states</a:t>
            </a:r>
            <a:endParaRPr sz="1200">
              <a:solidFill>
                <a:schemeClr val="lt1"/>
              </a:solidFill>
              <a:latin typeface="Arial"/>
              <a:ea typeface="Arial"/>
              <a:cs typeface="Arial"/>
              <a:sym typeface="Arial"/>
            </a:endParaRPr>
          </a:p>
        </p:txBody>
      </p:sp>
      <p:sp>
        <p:nvSpPr>
          <p:cNvPr id="407" name="Google Shape;407;p19"/>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Clr>
                <a:schemeClr val="dk1"/>
              </a:buClr>
              <a:buSzPts val="700"/>
              <a:buFont typeface="Arimo"/>
              <a:buNone/>
            </a:pPr>
            <a:fld id="{00000000-1234-1234-1234-123412341234}" type="slidenum">
              <a:rPr lang="en"/>
              <a:t>‹#›</a:t>
            </a:fld>
            <a:endParaRPr/>
          </a:p>
        </p:txBody>
      </p:sp>
      <p:pic>
        <p:nvPicPr>
          <p:cNvPr id="408" name="Google Shape;408;p19"/>
          <p:cNvPicPr preferRelativeResize="0"/>
          <p:nvPr/>
        </p:nvPicPr>
        <p:blipFill rotWithShape="1">
          <a:blip r:embed="rId3">
            <a:alphaModFix/>
          </a:blip>
          <a:srcRect b="0" l="0" r="0" t="0"/>
          <a:stretch/>
        </p:blipFill>
        <p:spPr>
          <a:xfrm>
            <a:off x="5598350" y="0"/>
            <a:ext cx="3545642" cy="5143499"/>
          </a:xfrm>
          <a:prstGeom prst="rect">
            <a:avLst/>
          </a:prstGeom>
          <a:noFill/>
          <a:ln>
            <a:noFill/>
          </a:ln>
        </p:spPr>
      </p:pic>
      <p:sp>
        <p:nvSpPr>
          <p:cNvPr id="409" name="Google Shape;409;p19"/>
          <p:cNvSpPr txBox="1"/>
          <p:nvPr/>
        </p:nvSpPr>
        <p:spPr>
          <a:xfrm>
            <a:off x="852500" y="97050"/>
            <a:ext cx="4058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2400">
                <a:solidFill>
                  <a:srgbClr val="595959"/>
                </a:solidFill>
              </a:rPr>
              <a:t>Data - Favorita Grocery</a:t>
            </a:r>
            <a:endParaRPr b="0" i="0" sz="2400" u="none" cap="none" strike="noStrike">
              <a:solidFill>
                <a:srgbClr val="595959"/>
              </a:solidFill>
              <a:latin typeface="Arial"/>
              <a:ea typeface="Arial"/>
              <a:cs typeface="Arial"/>
              <a:sym typeface="Arial"/>
            </a:endParaRPr>
          </a:p>
        </p:txBody>
      </p:sp>
      <p:sp>
        <p:nvSpPr>
          <p:cNvPr id="410" name="Google Shape;410;p19"/>
          <p:cNvSpPr txBox="1"/>
          <p:nvPr/>
        </p:nvSpPr>
        <p:spPr>
          <a:xfrm>
            <a:off x="736550" y="2748300"/>
            <a:ext cx="4290300" cy="1605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000"/>
              </a:spcBef>
              <a:spcAft>
                <a:spcPts val="0"/>
              </a:spcAft>
              <a:buNone/>
            </a:pPr>
            <a:r>
              <a:rPr lang="en" sz="1200">
                <a:solidFill>
                  <a:schemeClr val="lt1"/>
                </a:solidFill>
              </a:rPr>
              <a:t>grocery and household</a:t>
            </a:r>
            <a:r>
              <a:rPr lang="en" sz="1200">
                <a:solidFill>
                  <a:schemeClr val="lt1"/>
                </a:solidFill>
              </a:rPr>
              <a:t> have high daily </a:t>
            </a:r>
            <a:r>
              <a:rPr b="1" lang="en" sz="1200">
                <a:solidFill>
                  <a:schemeClr val="lt1"/>
                </a:solidFill>
              </a:rPr>
              <a:t>non-zero sales </a:t>
            </a:r>
            <a:r>
              <a:rPr lang="en" sz="1200">
                <a:solidFill>
                  <a:schemeClr val="lt1"/>
                </a:solidFill>
              </a:rPr>
              <a:t>from 2013 to 2016, with a peak in 2016 and </a:t>
            </a:r>
            <a:r>
              <a:rPr b="1" lang="en" sz="1200">
                <a:solidFill>
                  <a:schemeClr val="lt1"/>
                </a:solidFill>
              </a:rPr>
              <a:t>a drop</a:t>
            </a:r>
            <a:r>
              <a:rPr lang="en" sz="1200">
                <a:solidFill>
                  <a:schemeClr val="lt1"/>
                </a:solidFill>
              </a:rPr>
              <a:t> in 2017</a:t>
            </a:r>
            <a:endParaRPr sz="1200">
              <a:solidFill>
                <a:schemeClr val="lt1"/>
              </a:solidFill>
            </a:endParaRPr>
          </a:p>
          <a:p>
            <a:pPr indent="0" lvl="0" marL="0" rtl="0" algn="l">
              <a:lnSpc>
                <a:spcPct val="200000"/>
              </a:lnSpc>
              <a:spcBef>
                <a:spcPts val="1000"/>
              </a:spcBef>
              <a:spcAft>
                <a:spcPts val="1000"/>
              </a:spcAft>
              <a:buNone/>
            </a:pPr>
            <a:r>
              <a:rPr lang="en" sz="1200">
                <a:solidFill>
                  <a:schemeClr val="lt1"/>
                </a:solidFill>
              </a:rPr>
              <a:t>home care, baby care and books either </a:t>
            </a:r>
            <a:r>
              <a:rPr b="1" lang="en" sz="1200">
                <a:solidFill>
                  <a:schemeClr val="lt1"/>
                </a:solidFill>
              </a:rPr>
              <a:t>started later or have much sparser sales</a:t>
            </a:r>
            <a:endParaRPr b="1" sz="1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g3babec997e6_0_0" title="Screenshot 2026-01-18 at 21.49.15.png"/>
          <p:cNvPicPr preferRelativeResize="0"/>
          <p:nvPr/>
        </p:nvPicPr>
        <p:blipFill>
          <a:blip r:embed="rId3">
            <a:alphaModFix/>
          </a:blip>
          <a:stretch>
            <a:fillRect/>
          </a:stretch>
        </p:blipFill>
        <p:spPr>
          <a:xfrm>
            <a:off x="5097475" y="0"/>
            <a:ext cx="4046520" cy="4838696"/>
          </a:xfrm>
          <a:prstGeom prst="rect">
            <a:avLst/>
          </a:prstGeom>
          <a:noFill/>
          <a:ln>
            <a:noFill/>
          </a:ln>
        </p:spPr>
      </p:pic>
      <p:graphicFrame>
        <p:nvGraphicFramePr>
          <p:cNvPr id="416" name="Google Shape;416;g3babec997e6_0_0"/>
          <p:cNvGraphicFramePr/>
          <p:nvPr/>
        </p:nvGraphicFramePr>
        <p:xfrm>
          <a:off x="200425" y="2740925"/>
          <a:ext cx="3000000" cy="3000000"/>
        </p:xfrm>
        <a:graphic>
          <a:graphicData uri="http://schemas.openxmlformats.org/drawingml/2006/table">
            <a:tbl>
              <a:tblPr>
                <a:noFill/>
                <a:tableStyleId>{5BE1A4B9-8C0C-4134-8FF1-7E02A98920A4}</a:tableStyleId>
              </a:tblPr>
              <a:tblGrid>
                <a:gridCol w="923075"/>
                <a:gridCol w="963050"/>
                <a:gridCol w="2799200"/>
              </a:tblGrid>
              <a:tr h="239675">
                <a:tc>
                  <a:txBody>
                    <a:bodyPr/>
                    <a:lstStyle/>
                    <a:p>
                      <a:pPr indent="0" lvl="0" marL="0" rtl="0" algn="l">
                        <a:spcBef>
                          <a:spcPts val="0"/>
                        </a:spcBef>
                        <a:spcAft>
                          <a:spcPts val="0"/>
                        </a:spcAft>
                        <a:buNone/>
                      </a:pPr>
                      <a:r>
                        <a:rPr lang="en" sz="800"/>
                        <a:t>Type</a:t>
                      </a:r>
                      <a:endParaRPr sz="800"/>
                    </a:p>
                  </a:txBody>
                  <a:tcPr marT="63500" marB="63500" marR="63500" marL="63500">
                    <a:noFill/>
                  </a:tcPr>
                </a:tc>
                <a:tc>
                  <a:txBody>
                    <a:bodyPr/>
                    <a:lstStyle/>
                    <a:p>
                      <a:pPr indent="0" lvl="0" marL="0" rtl="0" algn="l">
                        <a:spcBef>
                          <a:spcPts val="0"/>
                        </a:spcBef>
                        <a:spcAft>
                          <a:spcPts val="0"/>
                        </a:spcAft>
                        <a:buNone/>
                      </a:pPr>
                      <a:r>
                        <a:rPr lang="en" sz="800"/>
                        <a:t>Range</a:t>
                      </a:r>
                      <a:endParaRPr sz="800"/>
                    </a:p>
                  </a:txBody>
                  <a:tcPr marT="63500" marB="63500" marR="63500" marL="63500">
                    <a:noFill/>
                  </a:tcPr>
                </a:tc>
                <a:tc>
                  <a:txBody>
                    <a:bodyPr/>
                    <a:lstStyle/>
                    <a:p>
                      <a:pPr indent="0" lvl="0" marL="0" rtl="0" algn="l">
                        <a:spcBef>
                          <a:spcPts val="0"/>
                        </a:spcBef>
                        <a:spcAft>
                          <a:spcPts val="0"/>
                        </a:spcAft>
                        <a:buNone/>
                      </a:pPr>
                      <a:r>
                        <a:rPr lang="en" sz="800"/>
                        <a:t>Description</a:t>
                      </a:r>
                      <a:endParaRPr sz="800"/>
                    </a:p>
                  </a:txBody>
                  <a:tcPr marT="63500" marB="63500" marR="63500" marL="63500">
                    <a:noFill/>
                  </a:tcPr>
                </a:tc>
              </a:tr>
              <a:tr h="358000">
                <a:tc>
                  <a:txBody>
                    <a:bodyPr/>
                    <a:lstStyle/>
                    <a:p>
                      <a:pPr indent="0" lvl="0" marL="0" rtl="0" algn="l">
                        <a:spcBef>
                          <a:spcPts val="0"/>
                        </a:spcBef>
                        <a:spcAft>
                          <a:spcPts val="0"/>
                        </a:spcAft>
                        <a:buNone/>
                      </a:pPr>
                      <a:r>
                        <a:rPr lang="en" sz="800"/>
                        <a:t>Smooth</a:t>
                      </a:r>
                      <a:endParaRPr sz="800"/>
                    </a:p>
                  </a:txBody>
                  <a:tcPr marT="63500" marB="63500" marR="63500" marL="63500">
                    <a:noFill/>
                  </a:tcPr>
                </a:tc>
                <a:tc>
                  <a:txBody>
                    <a:bodyPr/>
                    <a:lstStyle/>
                    <a:p>
                      <a:pPr indent="0" lvl="0" marL="0" rtl="0" algn="l">
                        <a:spcBef>
                          <a:spcPts val="0"/>
                        </a:spcBef>
                        <a:spcAft>
                          <a:spcPts val="0"/>
                        </a:spcAft>
                        <a:buNone/>
                      </a:pPr>
                      <a:r>
                        <a:rPr lang="en" sz="800"/>
                        <a:t>ADI &lt; 1.32 </a:t>
                      </a:r>
                      <a:endParaRPr sz="800"/>
                    </a:p>
                    <a:p>
                      <a:pPr indent="0" lvl="0" marL="0" rtl="0" algn="l">
                        <a:spcBef>
                          <a:spcPts val="0"/>
                        </a:spcBef>
                        <a:spcAft>
                          <a:spcPts val="0"/>
                        </a:spcAft>
                        <a:buNone/>
                      </a:pPr>
                      <a:r>
                        <a:rPr lang="en" sz="800"/>
                        <a:t>CV² &lt; 0.49</a:t>
                      </a:r>
                      <a:endParaRPr sz="800"/>
                    </a:p>
                  </a:txBody>
                  <a:tcPr marT="63500" marB="63500" marR="63500" marL="63500">
                    <a:noFill/>
                  </a:tcPr>
                </a:tc>
                <a:tc>
                  <a:txBody>
                    <a:bodyPr/>
                    <a:lstStyle/>
                    <a:p>
                      <a:pPr indent="0" lvl="0" marL="0" rtl="0" algn="l">
                        <a:spcBef>
                          <a:spcPts val="0"/>
                        </a:spcBef>
                        <a:spcAft>
                          <a:spcPts val="0"/>
                        </a:spcAft>
                        <a:buNone/>
                      </a:pPr>
                      <a:r>
                        <a:rPr lang="en" sz="800"/>
                        <a:t>Demand is regular both in timing and magnitude. Forecasts are relatively straightforward, with low expected error.</a:t>
                      </a:r>
                      <a:endParaRPr sz="800"/>
                    </a:p>
                  </a:txBody>
                  <a:tcPr marT="63500" marB="63500" marR="63500" marL="63500">
                    <a:noFill/>
                  </a:tcPr>
                </a:tc>
              </a:tr>
              <a:tr h="594650">
                <a:tc>
                  <a:txBody>
                    <a:bodyPr/>
                    <a:lstStyle/>
                    <a:p>
                      <a:pPr indent="0" lvl="0" marL="0" rtl="0" algn="l">
                        <a:spcBef>
                          <a:spcPts val="0"/>
                        </a:spcBef>
                        <a:spcAft>
                          <a:spcPts val="0"/>
                        </a:spcAft>
                        <a:buNone/>
                      </a:pPr>
                      <a:r>
                        <a:rPr lang="en" sz="800"/>
                        <a:t>Intermittent</a:t>
                      </a:r>
                      <a:endParaRPr sz="800"/>
                    </a:p>
                  </a:txBody>
                  <a:tcPr marT="63500" marB="63500" marR="63500" marL="63500">
                    <a:noFill/>
                  </a:tcPr>
                </a:tc>
                <a:tc>
                  <a:txBody>
                    <a:bodyPr/>
                    <a:lstStyle/>
                    <a:p>
                      <a:pPr indent="0" lvl="0" marL="0" rtl="0" algn="l">
                        <a:spcBef>
                          <a:spcPts val="0"/>
                        </a:spcBef>
                        <a:spcAft>
                          <a:spcPts val="0"/>
                        </a:spcAft>
                        <a:buNone/>
                      </a:pPr>
                      <a:r>
                        <a:rPr lang="en" sz="800"/>
                        <a:t>ADI ≥ 1.32 </a:t>
                      </a:r>
                      <a:endParaRPr sz="800"/>
                    </a:p>
                    <a:p>
                      <a:pPr indent="0" lvl="0" marL="0" rtl="0" algn="l">
                        <a:spcBef>
                          <a:spcPts val="0"/>
                        </a:spcBef>
                        <a:spcAft>
                          <a:spcPts val="0"/>
                        </a:spcAft>
                        <a:buNone/>
                      </a:pPr>
                      <a:r>
                        <a:rPr lang="en" sz="800"/>
                        <a:t>CV² &lt; 0.49</a:t>
                      </a:r>
                      <a:endParaRPr sz="800"/>
                    </a:p>
                  </a:txBody>
                  <a:tcPr marT="63500" marB="63500" marR="63500" marL="63500">
                    <a:noFill/>
                  </a:tcPr>
                </a:tc>
                <a:tc>
                  <a:txBody>
                    <a:bodyPr/>
                    <a:lstStyle/>
                    <a:p>
                      <a:pPr indent="0" lvl="0" marL="0" rtl="0" algn="l">
                        <a:spcBef>
                          <a:spcPts val="0"/>
                        </a:spcBef>
                        <a:spcAft>
                          <a:spcPts val="0"/>
                        </a:spcAft>
                        <a:buNone/>
                      </a:pPr>
                      <a:r>
                        <a:rPr lang="en" sz="800"/>
                        <a:t>Quantities exhibit little variation, but the intervals between demands are irregular and often lengthy. While specialized methods address intermittency, forecast errors tend to be higher.</a:t>
                      </a:r>
                      <a:endParaRPr sz="800"/>
                    </a:p>
                  </a:txBody>
                  <a:tcPr marT="63500" marB="63500" marR="63500" marL="63500">
                    <a:noFill/>
                  </a:tcPr>
                </a:tc>
              </a:tr>
              <a:tr h="476325">
                <a:tc>
                  <a:txBody>
                    <a:bodyPr/>
                    <a:lstStyle/>
                    <a:p>
                      <a:pPr indent="0" lvl="0" marL="0" rtl="0" algn="l">
                        <a:spcBef>
                          <a:spcPts val="0"/>
                        </a:spcBef>
                        <a:spcAft>
                          <a:spcPts val="0"/>
                        </a:spcAft>
                        <a:buNone/>
                      </a:pPr>
                      <a:r>
                        <a:rPr lang="en" sz="800"/>
                        <a:t>Erratic</a:t>
                      </a:r>
                      <a:endParaRPr sz="800"/>
                    </a:p>
                    <a:p>
                      <a:pPr indent="0" lvl="0" marL="0" rtl="0" algn="l">
                        <a:spcBef>
                          <a:spcPts val="0"/>
                        </a:spcBef>
                        <a:spcAft>
                          <a:spcPts val="0"/>
                        </a:spcAft>
                        <a:buNone/>
                      </a:pPr>
                      <a:r>
                        <a:t/>
                      </a:r>
                      <a:endParaRPr sz="800"/>
                    </a:p>
                  </a:txBody>
                  <a:tcPr marT="63500" marB="63500" marR="63500" marL="63500">
                    <a:noFill/>
                  </a:tcPr>
                </a:tc>
                <a:tc>
                  <a:txBody>
                    <a:bodyPr/>
                    <a:lstStyle/>
                    <a:p>
                      <a:pPr indent="0" lvl="0" marL="0" rtl="0" algn="l">
                        <a:spcBef>
                          <a:spcPts val="0"/>
                        </a:spcBef>
                        <a:spcAft>
                          <a:spcPts val="0"/>
                        </a:spcAft>
                        <a:buNone/>
                      </a:pPr>
                      <a:r>
                        <a:rPr lang="en" sz="800"/>
                        <a:t>ADI &lt; 1.32 </a:t>
                      </a:r>
                      <a:endParaRPr sz="800"/>
                    </a:p>
                    <a:p>
                      <a:pPr indent="0" lvl="0" marL="0" rtl="0" algn="l">
                        <a:spcBef>
                          <a:spcPts val="0"/>
                        </a:spcBef>
                        <a:spcAft>
                          <a:spcPts val="0"/>
                        </a:spcAft>
                        <a:buNone/>
                      </a:pPr>
                      <a:r>
                        <a:rPr lang="en" sz="800"/>
                        <a:t>CV² ≥ 0.49</a:t>
                      </a:r>
                      <a:endParaRPr sz="800"/>
                    </a:p>
                  </a:txBody>
                  <a:tcPr marT="63500" marB="63500" marR="63500" marL="63500">
                    <a:noFill/>
                  </a:tcPr>
                </a:tc>
                <a:tc>
                  <a:txBody>
                    <a:bodyPr/>
                    <a:lstStyle/>
                    <a:p>
                      <a:pPr indent="0" lvl="0" marL="0" rtl="0" algn="l">
                        <a:spcBef>
                          <a:spcPts val="0"/>
                        </a:spcBef>
                        <a:spcAft>
                          <a:spcPts val="0"/>
                        </a:spcAft>
                        <a:buNone/>
                      </a:pPr>
                      <a:r>
                        <a:rPr lang="en" sz="800"/>
                        <a:t>Demand occurs at regular intervals, but quantities vary substantially. Forecast accuracy is unstable and difficult to maintain.</a:t>
                      </a:r>
                      <a:endParaRPr sz="800"/>
                    </a:p>
                  </a:txBody>
                  <a:tcPr marT="63500" marB="63500" marR="63500" marL="63500">
                    <a:noFill/>
                  </a:tcPr>
                </a:tc>
              </a:tr>
              <a:tr h="501025">
                <a:tc>
                  <a:txBody>
                    <a:bodyPr/>
                    <a:lstStyle/>
                    <a:p>
                      <a:pPr indent="0" lvl="0" marL="0" rtl="0" algn="l">
                        <a:spcBef>
                          <a:spcPts val="0"/>
                        </a:spcBef>
                        <a:spcAft>
                          <a:spcPts val="0"/>
                        </a:spcAft>
                        <a:buNone/>
                      </a:pPr>
                      <a:r>
                        <a:rPr lang="en" sz="800"/>
                        <a:t>Lumpy</a:t>
                      </a:r>
                      <a:endParaRPr sz="800"/>
                    </a:p>
                  </a:txBody>
                  <a:tcPr marT="63500" marB="63500" marR="63500" marL="63500">
                    <a:noFill/>
                  </a:tcPr>
                </a:tc>
                <a:tc>
                  <a:txBody>
                    <a:bodyPr/>
                    <a:lstStyle/>
                    <a:p>
                      <a:pPr indent="0" lvl="0" marL="0" rtl="0" algn="l">
                        <a:spcBef>
                          <a:spcPts val="0"/>
                        </a:spcBef>
                        <a:spcAft>
                          <a:spcPts val="0"/>
                        </a:spcAft>
                        <a:buNone/>
                      </a:pPr>
                      <a:r>
                        <a:rPr lang="en" sz="800"/>
                        <a:t>ADI ≥ 1.32 </a:t>
                      </a:r>
                      <a:endParaRPr sz="800"/>
                    </a:p>
                    <a:p>
                      <a:pPr indent="0" lvl="0" marL="0" rtl="0" algn="l">
                        <a:spcBef>
                          <a:spcPts val="0"/>
                        </a:spcBef>
                        <a:spcAft>
                          <a:spcPts val="0"/>
                        </a:spcAft>
                        <a:buNone/>
                      </a:pPr>
                      <a:r>
                        <a:rPr lang="en" sz="800"/>
                        <a:t>CV² ≥ 0.49</a:t>
                      </a:r>
                      <a:endParaRPr sz="800"/>
                    </a:p>
                  </a:txBody>
                  <a:tcPr marT="63500" marB="63500" marR="63500" marL="63500">
                    <a:noFill/>
                  </a:tcPr>
                </a:tc>
                <a:tc>
                  <a:txBody>
                    <a:bodyPr/>
                    <a:lstStyle/>
                    <a:p>
                      <a:pPr indent="0" lvl="0" marL="0" rtl="0" algn="l">
                        <a:spcBef>
                          <a:spcPts val="0"/>
                        </a:spcBef>
                        <a:spcAft>
                          <a:spcPts val="0"/>
                        </a:spcAft>
                        <a:buNone/>
                      </a:pPr>
                      <a:r>
                        <a:rPr lang="en" sz="800"/>
                        <a:t>High variability is present in both timing and quantity. Producing reliable forecasts is generally infeasible, regardless of the forecasting technique employed.</a:t>
                      </a:r>
                      <a:endParaRPr sz="800"/>
                    </a:p>
                  </a:txBody>
                  <a:tcPr marT="63500" marB="63500" marR="63500" marL="63500">
                    <a:noFill/>
                  </a:tcPr>
                </a:tc>
              </a:tr>
            </a:tbl>
          </a:graphicData>
        </a:graphic>
      </p:graphicFrame>
      <p:pic>
        <p:nvPicPr>
          <p:cNvPr id="417" name="Google Shape;417;g3babec997e6_0_0"/>
          <p:cNvPicPr preferRelativeResize="0"/>
          <p:nvPr/>
        </p:nvPicPr>
        <p:blipFill>
          <a:blip r:embed="rId4">
            <a:alphaModFix/>
          </a:blip>
          <a:stretch>
            <a:fillRect/>
          </a:stretch>
        </p:blipFill>
        <p:spPr>
          <a:xfrm>
            <a:off x="2255900" y="277825"/>
            <a:ext cx="2710345" cy="2065025"/>
          </a:xfrm>
          <a:prstGeom prst="rect">
            <a:avLst/>
          </a:prstGeom>
          <a:noFill/>
          <a:ln>
            <a:noFill/>
          </a:ln>
        </p:spPr>
      </p:pic>
      <p:sp>
        <p:nvSpPr>
          <p:cNvPr id="418" name="Google Shape;418;g3babec997e6_0_0"/>
          <p:cNvSpPr txBox="1"/>
          <p:nvPr/>
        </p:nvSpPr>
        <p:spPr>
          <a:xfrm>
            <a:off x="55275" y="786988"/>
            <a:ext cx="2139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400"/>
              <a:buFont typeface="Arial"/>
              <a:buNone/>
            </a:pPr>
            <a:r>
              <a:rPr lang="en" sz="1700"/>
              <a:t>Forecastability</a:t>
            </a:r>
            <a:endParaRPr sz="1700"/>
          </a:p>
          <a:p>
            <a:pPr indent="0" lvl="0" marL="0" rtl="0" algn="l">
              <a:spcBef>
                <a:spcPts val="0"/>
              </a:spcBef>
              <a:spcAft>
                <a:spcPts val="0"/>
              </a:spcAft>
              <a:buClr>
                <a:srgbClr val="000000"/>
              </a:buClr>
              <a:buSzPts val="2400"/>
              <a:buFont typeface="Arial"/>
              <a:buNone/>
            </a:pPr>
            <a:r>
              <a:t/>
            </a:r>
            <a:endParaRPr sz="1700"/>
          </a:p>
          <a:p>
            <a:pPr indent="0" lvl="0" marL="0" rtl="0" algn="l">
              <a:spcBef>
                <a:spcPts val="0"/>
              </a:spcBef>
              <a:spcAft>
                <a:spcPts val="0"/>
              </a:spcAft>
              <a:buClr>
                <a:srgbClr val="000000"/>
              </a:buClr>
              <a:buSzPts val="2400"/>
              <a:buFont typeface="Arial"/>
              <a:buNone/>
            </a:pPr>
            <a:r>
              <a:rPr lang="en" sz="1100"/>
              <a:t>Average demand interval</a:t>
            </a:r>
            <a:endParaRPr sz="1100"/>
          </a:p>
          <a:p>
            <a:pPr indent="0" lvl="0" marL="0" rtl="0" algn="l">
              <a:spcBef>
                <a:spcPts val="0"/>
              </a:spcBef>
              <a:spcAft>
                <a:spcPts val="0"/>
              </a:spcAft>
              <a:buClr>
                <a:srgbClr val="000000"/>
              </a:buClr>
              <a:buSzPts val="2400"/>
              <a:buFont typeface="Arial"/>
              <a:buNone/>
            </a:pPr>
            <a:r>
              <a:rPr lang="en" sz="1100"/>
              <a:t>squared Coefficient of Variation</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g3babec997e6_0_14"/>
          <p:cNvPicPr preferRelativeResize="0"/>
          <p:nvPr/>
        </p:nvPicPr>
        <p:blipFill>
          <a:blip r:embed="rId3">
            <a:alphaModFix/>
          </a:blip>
          <a:stretch>
            <a:fillRect/>
          </a:stretch>
        </p:blipFill>
        <p:spPr>
          <a:xfrm>
            <a:off x="5779600" y="20650"/>
            <a:ext cx="3364410" cy="4838702"/>
          </a:xfrm>
          <a:prstGeom prst="rect">
            <a:avLst/>
          </a:prstGeom>
          <a:noFill/>
          <a:ln>
            <a:noFill/>
          </a:ln>
        </p:spPr>
      </p:pic>
      <p:pic>
        <p:nvPicPr>
          <p:cNvPr id="424" name="Google Shape;424;g3babec997e6_0_14"/>
          <p:cNvPicPr preferRelativeResize="0"/>
          <p:nvPr/>
        </p:nvPicPr>
        <p:blipFill>
          <a:blip r:embed="rId4">
            <a:alphaModFix/>
          </a:blip>
          <a:stretch>
            <a:fillRect/>
          </a:stretch>
        </p:blipFill>
        <p:spPr>
          <a:xfrm>
            <a:off x="157175" y="1493898"/>
            <a:ext cx="5384898" cy="1369800"/>
          </a:xfrm>
          <a:prstGeom prst="rect">
            <a:avLst/>
          </a:prstGeom>
          <a:noFill/>
          <a:ln>
            <a:noFill/>
          </a:ln>
        </p:spPr>
      </p:pic>
      <p:pic>
        <p:nvPicPr>
          <p:cNvPr id="425" name="Google Shape;425;g3babec997e6_0_14"/>
          <p:cNvPicPr preferRelativeResize="0"/>
          <p:nvPr/>
        </p:nvPicPr>
        <p:blipFill>
          <a:blip r:embed="rId5">
            <a:alphaModFix/>
          </a:blip>
          <a:stretch>
            <a:fillRect/>
          </a:stretch>
        </p:blipFill>
        <p:spPr>
          <a:xfrm>
            <a:off x="157225" y="3331975"/>
            <a:ext cx="5384805" cy="1369800"/>
          </a:xfrm>
          <a:prstGeom prst="rect">
            <a:avLst/>
          </a:prstGeom>
          <a:noFill/>
          <a:ln>
            <a:noFill/>
          </a:ln>
        </p:spPr>
      </p:pic>
      <p:sp>
        <p:nvSpPr>
          <p:cNvPr id="426" name="Google Shape;426;g3babec997e6_0_14"/>
          <p:cNvSpPr txBox="1"/>
          <p:nvPr/>
        </p:nvSpPr>
        <p:spPr>
          <a:xfrm>
            <a:off x="581100" y="4658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Amount of sales over a periodic duration window for the different product families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3babec997e6_0_27"/>
          <p:cNvSpPr txBox="1"/>
          <p:nvPr>
            <p:ph type="title"/>
          </p:nvPr>
        </p:nvSpPr>
        <p:spPr>
          <a:xfrm>
            <a:off x="1384950" y="149475"/>
            <a:ext cx="6374100" cy="5757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Prediction Model Scope: Category vs. Entire Sales</a:t>
            </a:r>
            <a:endParaRPr/>
          </a:p>
        </p:txBody>
      </p:sp>
      <p:sp>
        <p:nvSpPr>
          <p:cNvPr id="432" name="Google Shape;432;g3babec997e6_0_27"/>
          <p:cNvSpPr txBox="1"/>
          <p:nvPr>
            <p:ph idx="3" type="title"/>
          </p:nvPr>
        </p:nvSpPr>
        <p:spPr>
          <a:xfrm>
            <a:off x="1110450" y="944995"/>
            <a:ext cx="6923100" cy="3333900"/>
          </a:xfrm>
          <a:prstGeom prst="rect">
            <a:avLst/>
          </a:prstGeom>
        </p:spPr>
        <p:txBody>
          <a:bodyPr anchorCtr="0" anchor="t" bIns="0" lIns="0" spcFirstLastPara="1" rIns="0" wrap="square" tIns="91425">
            <a:noAutofit/>
          </a:bodyPr>
          <a:lstStyle/>
          <a:p>
            <a:pPr indent="0" lvl="0" marL="0" rtl="0" algn="l">
              <a:lnSpc>
                <a:spcPct val="150000"/>
              </a:lnSpc>
              <a:spcBef>
                <a:spcPts val="0"/>
              </a:spcBef>
              <a:spcAft>
                <a:spcPts val="0"/>
              </a:spcAft>
              <a:buNone/>
            </a:pPr>
            <a:r>
              <a:rPr lang="en"/>
              <a:t>Developed at the product family (category) level (33 families), not individual SKUs.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a:t>Advantages:</a:t>
            </a:r>
            <a:endParaRPr b="1"/>
          </a:p>
          <a:p>
            <a:pPr indent="-298450" lvl="0" marL="457200" rtl="0" algn="l">
              <a:lnSpc>
                <a:spcPct val="150000"/>
              </a:lnSpc>
              <a:spcBef>
                <a:spcPts val="0"/>
              </a:spcBef>
              <a:spcAft>
                <a:spcPts val="0"/>
              </a:spcAft>
              <a:buSzPts val="1100"/>
              <a:buChar char="-"/>
            </a:pPr>
            <a:r>
              <a:rPr lang="en"/>
              <a:t>Captures robust sales patterns and seasonality due to reduced volatility at the category level.</a:t>
            </a:r>
            <a:endParaRPr/>
          </a:p>
          <a:p>
            <a:pPr indent="-298450" lvl="0" marL="457200" rtl="0" algn="l">
              <a:lnSpc>
                <a:spcPct val="150000"/>
              </a:lnSpc>
              <a:spcBef>
                <a:spcPts val="0"/>
              </a:spcBef>
              <a:spcAft>
                <a:spcPts val="0"/>
              </a:spcAft>
              <a:buSzPts val="1100"/>
              <a:buChar char="-"/>
            </a:pPr>
            <a:r>
              <a:rPr lang="en"/>
              <a:t>Yields more stable and accurate forecasts, especially when SKU-level data is sparse or highly variable.</a:t>
            </a:r>
            <a:endParaRPr/>
          </a:p>
          <a:p>
            <a:pPr indent="-298450" lvl="0" marL="457200" rtl="0" algn="l">
              <a:lnSpc>
                <a:spcPct val="150000"/>
              </a:lnSpc>
              <a:spcBef>
                <a:spcPts val="0"/>
              </a:spcBef>
              <a:spcAft>
                <a:spcPts val="0"/>
              </a:spcAft>
              <a:buSzPts val="1100"/>
              <a:buChar char="-"/>
            </a:pPr>
            <a:r>
              <a:rPr lang="en"/>
              <a:t>Reduces computing cost significantly compared to building models for each SKU.</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a:t>Rationale:</a:t>
            </a:r>
            <a:endParaRPr b="1"/>
          </a:p>
          <a:p>
            <a:pPr indent="-298450" lvl="0" marL="457200" rtl="0" algn="l">
              <a:lnSpc>
                <a:spcPct val="150000"/>
              </a:lnSpc>
              <a:spcBef>
                <a:spcPts val="0"/>
              </a:spcBef>
              <a:spcAft>
                <a:spcPts val="0"/>
              </a:spcAft>
              <a:buSzPts val="1100"/>
              <a:buChar char="-"/>
            </a:pPr>
            <a:r>
              <a:rPr lang="en"/>
              <a:t>Effective as an initial step to understand broad sales trends and optimize resource allocation.</a:t>
            </a:r>
            <a:endParaRPr/>
          </a:p>
          <a:p>
            <a:pPr indent="-298450" lvl="0" marL="457200" rtl="0" algn="l">
              <a:lnSpc>
                <a:spcPct val="150000"/>
              </a:lnSpc>
              <a:spcBef>
                <a:spcPts val="0"/>
              </a:spcBef>
              <a:spcAft>
                <a:spcPts val="0"/>
              </a:spcAft>
              <a:buSzPts val="1100"/>
              <a:buChar char="-"/>
            </a:pPr>
            <a:r>
              <a:rPr lang="en"/>
              <a:t>Once established, the approach can be extended to SKU-level forecasting for detailed inventory planning.</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Note:</a:t>
            </a:r>
            <a:endParaRPr/>
          </a:p>
          <a:p>
            <a:pPr indent="0" lvl="0" marL="0" rtl="0" algn="l">
              <a:lnSpc>
                <a:spcPct val="150000"/>
              </a:lnSpc>
              <a:spcBef>
                <a:spcPts val="0"/>
              </a:spcBef>
              <a:spcAft>
                <a:spcPts val="0"/>
              </a:spcAft>
              <a:buNone/>
            </a:pPr>
            <a:r>
              <a:rPr lang="en"/>
              <a:t>SKU-level forecasting is ultimately preferred by store managers, and can be implemented as data and modeling processes mature.</a:t>
            </a:r>
            <a:endParaRPr/>
          </a:p>
          <a:p>
            <a:pPr indent="0" lvl="0" marL="0" rtl="0" algn="l">
              <a:lnSpc>
                <a:spcPct val="150000"/>
              </a:lnSpc>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duct demo | Human focus">
  <a:themeElements>
    <a:clrScheme name="Simple Light">
      <a:dk1>
        <a:srgbClr val="3C4043"/>
      </a:dk1>
      <a:lt1>
        <a:srgbClr val="000000"/>
      </a:lt1>
      <a:dk2>
        <a:srgbClr val="F4F4F4"/>
      </a:dk2>
      <a:lt2>
        <a:srgbClr val="FFFFFF"/>
      </a:lt2>
      <a:accent1>
        <a:srgbClr val="FDD198"/>
      </a:accent1>
      <a:accent2>
        <a:srgbClr val="F4F4F4"/>
      </a:accent2>
      <a:accent3>
        <a:srgbClr val="B7B7B7"/>
      </a:accent3>
      <a:accent4>
        <a:srgbClr val="FFA767"/>
      </a:accent4>
      <a:accent5>
        <a:srgbClr val="FFF2DC"/>
      </a:accent5>
      <a:accent6>
        <a:srgbClr val="F0C894"/>
      </a:accent6>
      <a:hlink>
        <a:srgbClr val="CAA9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